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customXml/itemProps1.xml" ContentType="application/vnd.openxmlformats-officedocument.customXmlPropertie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vml" ContentType="application/vnd.openxmlformats-officedocument.vmlDrawing"/>
  <Override PartName="/ppt/diagrams/layout1.xml" ContentType="application/vnd.openxmlformats-officedocument.drawingml.diagram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diagrams/data1.xml" ContentType="application/vnd.openxmlformats-officedocument.drawingml.diagramData+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2"/>
  </p:notesMasterIdLst>
  <p:handoutMasterIdLst>
    <p:handoutMasterId r:id="rId23"/>
  </p:handoutMasterIdLst>
  <p:sldIdLst>
    <p:sldId id="276" r:id="rId2"/>
    <p:sldId id="328" r:id="rId3"/>
    <p:sldId id="460" r:id="rId4"/>
    <p:sldId id="461" r:id="rId5"/>
    <p:sldId id="462" r:id="rId6"/>
    <p:sldId id="463" r:id="rId7"/>
    <p:sldId id="464" r:id="rId8"/>
    <p:sldId id="465" r:id="rId9"/>
    <p:sldId id="466" r:id="rId10"/>
    <p:sldId id="467" r:id="rId11"/>
    <p:sldId id="468" r:id="rId12"/>
    <p:sldId id="469" r:id="rId13"/>
    <p:sldId id="470" r:id="rId14"/>
    <p:sldId id="471" r:id="rId15"/>
    <p:sldId id="472" r:id="rId16"/>
    <p:sldId id="473" r:id="rId17"/>
    <p:sldId id="474" r:id="rId18"/>
    <p:sldId id="478" r:id="rId19"/>
    <p:sldId id="476" r:id="rId20"/>
    <p:sldId id="477" r:id="rId21"/>
  </p:sldIdLst>
  <p:sldSz cx="9601200" cy="7315200"/>
  <p:notesSz cx="7010400" cy="9296400"/>
  <p:defaultTextStyle>
    <a:defPPr>
      <a:defRPr lang="en-US"/>
    </a:defPPr>
    <a:lvl1pPr algn="l" rtl="0" fontAlgn="base">
      <a:spcBef>
        <a:spcPct val="0"/>
      </a:spcBef>
      <a:spcAft>
        <a:spcPct val="0"/>
      </a:spcAft>
      <a:defRPr sz="3200" kern="1200">
        <a:solidFill>
          <a:schemeClr val="tx1"/>
        </a:solidFill>
        <a:latin typeface="Arial" pitchFamily="34" charset="0"/>
        <a:ea typeface="+mn-ea"/>
        <a:cs typeface="+mn-cs"/>
      </a:defRPr>
    </a:lvl1pPr>
    <a:lvl2pPr marL="457200" algn="l" rtl="0" fontAlgn="base">
      <a:spcBef>
        <a:spcPct val="0"/>
      </a:spcBef>
      <a:spcAft>
        <a:spcPct val="0"/>
      </a:spcAft>
      <a:defRPr sz="3200" kern="1200">
        <a:solidFill>
          <a:schemeClr val="tx1"/>
        </a:solidFill>
        <a:latin typeface="Arial" pitchFamily="34" charset="0"/>
        <a:ea typeface="+mn-ea"/>
        <a:cs typeface="+mn-cs"/>
      </a:defRPr>
    </a:lvl2pPr>
    <a:lvl3pPr marL="914400" algn="l" rtl="0" fontAlgn="base">
      <a:spcBef>
        <a:spcPct val="0"/>
      </a:spcBef>
      <a:spcAft>
        <a:spcPct val="0"/>
      </a:spcAft>
      <a:defRPr sz="3200" kern="1200">
        <a:solidFill>
          <a:schemeClr val="tx1"/>
        </a:solidFill>
        <a:latin typeface="Arial" pitchFamily="34" charset="0"/>
        <a:ea typeface="+mn-ea"/>
        <a:cs typeface="+mn-cs"/>
      </a:defRPr>
    </a:lvl3pPr>
    <a:lvl4pPr marL="1371600" algn="l" rtl="0" fontAlgn="base">
      <a:spcBef>
        <a:spcPct val="0"/>
      </a:spcBef>
      <a:spcAft>
        <a:spcPct val="0"/>
      </a:spcAft>
      <a:defRPr sz="3200" kern="1200">
        <a:solidFill>
          <a:schemeClr val="tx1"/>
        </a:solidFill>
        <a:latin typeface="Arial" pitchFamily="34" charset="0"/>
        <a:ea typeface="+mn-ea"/>
        <a:cs typeface="+mn-cs"/>
      </a:defRPr>
    </a:lvl4pPr>
    <a:lvl5pPr marL="1828800" algn="l" rtl="0" fontAlgn="base">
      <a:spcBef>
        <a:spcPct val="0"/>
      </a:spcBef>
      <a:spcAft>
        <a:spcPct val="0"/>
      </a:spcAft>
      <a:defRPr sz="3200" kern="1200">
        <a:solidFill>
          <a:schemeClr val="tx1"/>
        </a:solidFill>
        <a:latin typeface="Arial" pitchFamily="34" charset="0"/>
        <a:ea typeface="+mn-ea"/>
        <a:cs typeface="+mn-cs"/>
      </a:defRPr>
    </a:lvl5pPr>
    <a:lvl6pPr marL="2286000" algn="l" defTabSz="914400" rtl="0" eaLnBrk="1" latinLnBrk="0" hangingPunct="1">
      <a:defRPr sz="3200" kern="1200">
        <a:solidFill>
          <a:schemeClr val="tx1"/>
        </a:solidFill>
        <a:latin typeface="Arial" pitchFamily="34" charset="0"/>
        <a:ea typeface="+mn-ea"/>
        <a:cs typeface="+mn-cs"/>
      </a:defRPr>
    </a:lvl6pPr>
    <a:lvl7pPr marL="2743200" algn="l" defTabSz="914400" rtl="0" eaLnBrk="1" latinLnBrk="0" hangingPunct="1">
      <a:defRPr sz="3200" kern="1200">
        <a:solidFill>
          <a:schemeClr val="tx1"/>
        </a:solidFill>
        <a:latin typeface="Arial" pitchFamily="34" charset="0"/>
        <a:ea typeface="+mn-ea"/>
        <a:cs typeface="+mn-cs"/>
      </a:defRPr>
    </a:lvl7pPr>
    <a:lvl8pPr marL="3200400" algn="l" defTabSz="914400" rtl="0" eaLnBrk="1" latinLnBrk="0" hangingPunct="1">
      <a:defRPr sz="3200" kern="1200">
        <a:solidFill>
          <a:schemeClr val="tx1"/>
        </a:solidFill>
        <a:latin typeface="Arial" pitchFamily="34" charset="0"/>
        <a:ea typeface="+mn-ea"/>
        <a:cs typeface="+mn-cs"/>
      </a:defRPr>
    </a:lvl8pPr>
    <a:lvl9pPr marL="3657600" algn="l" defTabSz="914400" rtl="0" eaLnBrk="1" latinLnBrk="0" hangingPunct="1">
      <a:defRPr sz="3200"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5F5F5F"/>
    <a:srgbClr val="969696"/>
    <a:srgbClr val="000066"/>
    <a:srgbClr val="003366"/>
    <a:srgbClr val="003399"/>
    <a:srgbClr val="800000"/>
    <a:srgbClr val="0E7C2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0" autoAdjust="0"/>
  </p:normalViewPr>
  <p:slideViewPr>
    <p:cSldViewPr snapToGrid="0">
      <p:cViewPr varScale="1">
        <p:scale>
          <a:sx n="70" d="100"/>
          <a:sy n="70" d="100"/>
        </p:scale>
        <p:origin x="-1062" y="-90"/>
      </p:cViewPr>
      <p:guideLst>
        <p:guide orient="horz" pos="2304"/>
        <p:guide pos="302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5" d="100"/>
        <a:sy n="25" d="100"/>
      </p:scale>
      <p:origin x="0" y="0"/>
    </p:cViewPr>
  </p:sorterViewPr>
  <p:notesViewPr>
    <p:cSldViewPr snapToGrid="0">
      <p:cViewPr varScale="1">
        <p:scale>
          <a:sx n="57" d="100"/>
          <a:sy n="57" d="100"/>
        </p:scale>
        <p:origin x="-1764" y="-78"/>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 Id="rId30"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AAC141-856E-4C1F-8DF5-9245B85963E9}"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en-US"/>
        </a:p>
      </dgm:t>
    </dgm:pt>
    <dgm:pt modelId="{7BA72F93-A311-4BEA-A1F5-D21DDA10D867}">
      <dgm:prSet phldrT="[Text]" custT="1"/>
      <dgm:spPr>
        <a:solidFill>
          <a:srgbClr val="9C141E"/>
        </a:solidFill>
        <a:scene3d>
          <a:camera prst="orthographicFront"/>
          <a:lightRig rig="threePt" dir="t">
            <a:rot lat="0" lon="0" rev="600000"/>
          </a:lightRig>
        </a:scene3d>
        <a:sp3d extrusionH="254000">
          <a:bevelT w="127000" h="196850" prst="slope"/>
        </a:sp3d>
      </dgm:spPr>
      <dgm:t>
        <a:bodyPr/>
        <a:lstStyle/>
        <a:p>
          <a:r>
            <a:rPr lang="en-US" sz="1200" b="1" dirty="0" smtClean="0"/>
            <a:t>REFERRAL</a:t>
          </a:r>
          <a:endParaRPr lang="en-US" sz="1200" b="1" dirty="0"/>
        </a:p>
      </dgm:t>
    </dgm:pt>
    <dgm:pt modelId="{0B754116-114C-435E-A9D2-324C30393049}" type="parTrans" cxnId="{33957E10-3A22-4F82-BB51-BD8D8454FF53}">
      <dgm:prSet/>
      <dgm:spPr/>
      <dgm:t>
        <a:bodyPr/>
        <a:lstStyle/>
        <a:p>
          <a:endParaRPr lang="en-US"/>
        </a:p>
      </dgm:t>
    </dgm:pt>
    <dgm:pt modelId="{E36A001C-9562-43E3-A436-BCA9B0B43FE0}" type="sibTrans" cxnId="{33957E10-3A22-4F82-BB51-BD8D8454FF53}">
      <dgm:prSet/>
      <dgm:spPr/>
      <dgm:t>
        <a:bodyPr/>
        <a:lstStyle/>
        <a:p>
          <a:endParaRPr lang="en-US"/>
        </a:p>
      </dgm:t>
    </dgm:pt>
    <dgm:pt modelId="{F05B96F0-1DA9-491D-AD30-3114F66C3DE2}">
      <dgm:prSet phldrT="[Text]" custT="1"/>
      <dgm:spPr>
        <a:solidFill>
          <a:srgbClr val="00B0F0"/>
        </a:solidFill>
        <a:scene3d>
          <a:camera prst="orthographicFront"/>
          <a:lightRig rig="threePt" dir="t"/>
        </a:scene3d>
        <a:sp3d>
          <a:bevelT w="127000" h="190500" prst="slope"/>
        </a:sp3d>
      </dgm:spPr>
      <dgm:t>
        <a:bodyPr/>
        <a:lstStyle/>
        <a:p>
          <a:r>
            <a:rPr lang="en-US" sz="900" b="1" dirty="0" smtClean="0">
              <a:solidFill>
                <a:schemeClr val="tx1"/>
              </a:solidFill>
            </a:rPr>
            <a:t>CLAIM  DEVELOPMENT</a:t>
          </a:r>
          <a:endParaRPr lang="en-US" sz="900" b="1" dirty="0">
            <a:solidFill>
              <a:schemeClr val="tx1"/>
            </a:solidFill>
          </a:endParaRPr>
        </a:p>
      </dgm:t>
    </dgm:pt>
    <dgm:pt modelId="{5B4D6DCA-A214-4003-B92E-00B58066FBB9}" type="parTrans" cxnId="{B4D3BE0D-7D37-47C8-94FA-72BFC059D1A1}">
      <dgm:prSet/>
      <dgm:spPr/>
      <dgm:t>
        <a:bodyPr/>
        <a:lstStyle/>
        <a:p>
          <a:endParaRPr lang="en-US"/>
        </a:p>
      </dgm:t>
    </dgm:pt>
    <dgm:pt modelId="{780F23D3-5500-4465-89AC-1A415B75E672}" type="sibTrans" cxnId="{B4D3BE0D-7D37-47C8-94FA-72BFC059D1A1}">
      <dgm:prSet/>
      <dgm:spPr/>
      <dgm:t>
        <a:bodyPr/>
        <a:lstStyle/>
        <a:p>
          <a:endParaRPr lang="en-US"/>
        </a:p>
      </dgm:t>
    </dgm:pt>
    <dgm:pt modelId="{CB6DEBF5-8AA9-4CCE-8809-204B07D92AC0}">
      <dgm:prSet phldrT="[Text]" custT="1"/>
      <dgm:spPr>
        <a:solidFill>
          <a:srgbClr val="00B0F0"/>
        </a:solidFill>
        <a:scene3d>
          <a:camera prst="orthographicFront"/>
          <a:lightRig rig="threePt" dir="t"/>
        </a:scene3d>
        <a:sp3d>
          <a:bevelT w="127000" h="190500" prst="slope"/>
        </a:sp3d>
      </dgm:spPr>
      <dgm:t>
        <a:bodyPr/>
        <a:lstStyle/>
        <a:p>
          <a:r>
            <a:rPr lang="en-US" sz="1100" b="1" dirty="0" smtClean="0">
              <a:solidFill>
                <a:schemeClr val="tx1"/>
              </a:solidFill>
            </a:rPr>
            <a:t>C&amp;P EXAM </a:t>
          </a:r>
          <a:endParaRPr lang="en-US" sz="1100" b="1" dirty="0">
            <a:solidFill>
              <a:schemeClr val="tx1"/>
            </a:solidFill>
          </a:endParaRPr>
        </a:p>
      </dgm:t>
    </dgm:pt>
    <dgm:pt modelId="{DBBF18FB-45A6-4D14-AD70-D93E4BA47CAA}" type="parTrans" cxnId="{F08C5111-7CE5-441E-864D-5435954DCB60}">
      <dgm:prSet/>
      <dgm:spPr/>
      <dgm:t>
        <a:bodyPr/>
        <a:lstStyle/>
        <a:p>
          <a:endParaRPr lang="en-US"/>
        </a:p>
      </dgm:t>
    </dgm:pt>
    <dgm:pt modelId="{77254677-BC86-4A71-855F-F92D44ECDB37}" type="sibTrans" cxnId="{F08C5111-7CE5-441E-864D-5435954DCB60}">
      <dgm:prSet/>
      <dgm:spPr/>
      <dgm:t>
        <a:bodyPr/>
        <a:lstStyle/>
        <a:p>
          <a:endParaRPr lang="en-US"/>
        </a:p>
      </dgm:t>
    </dgm:pt>
    <dgm:pt modelId="{AC72F7BB-0557-409F-80B8-EC7806F97B44}">
      <dgm:prSet phldrT="[Text]" custT="1"/>
      <dgm:spPr>
        <a:solidFill>
          <a:srgbClr val="9C141E"/>
        </a:solidFill>
        <a:scene3d>
          <a:camera prst="orthographicFront"/>
          <a:lightRig rig="threePt" dir="t"/>
        </a:scene3d>
        <a:sp3d>
          <a:bevelT w="133350" h="190500" prst="slope"/>
        </a:sp3d>
      </dgm:spPr>
      <dgm:t>
        <a:bodyPr/>
        <a:lstStyle/>
        <a:p>
          <a:r>
            <a:rPr lang="en-US" sz="1100" b="1" dirty="0" smtClean="0"/>
            <a:t>NARSUM</a:t>
          </a:r>
          <a:endParaRPr lang="en-US" sz="1100" b="1" dirty="0"/>
        </a:p>
      </dgm:t>
    </dgm:pt>
    <dgm:pt modelId="{E734D39B-B3B4-4701-BEA8-FDBA8E950CF0}" type="parTrans" cxnId="{04126069-FBA6-442B-8272-6C8E4566DE19}">
      <dgm:prSet/>
      <dgm:spPr/>
      <dgm:t>
        <a:bodyPr/>
        <a:lstStyle/>
        <a:p>
          <a:endParaRPr lang="en-US"/>
        </a:p>
      </dgm:t>
    </dgm:pt>
    <dgm:pt modelId="{DD504DDF-C150-4B42-B6CF-3694EF2DD47A}" type="sibTrans" cxnId="{04126069-FBA6-442B-8272-6C8E4566DE19}">
      <dgm:prSet/>
      <dgm:spPr/>
      <dgm:t>
        <a:bodyPr/>
        <a:lstStyle/>
        <a:p>
          <a:endParaRPr lang="en-US"/>
        </a:p>
      </dgm:t>
    </dgm:pt>
    <dgm:pt modelId="{9FCF1F79-6D9C-43CB-86E8-C010D242D77D}" type="pres">
      <dgm:prSet presAssocID="{F1AAC141-856E-4C1F-8DF5-9245B85963E9}" presName="Name0" presStyleCnt="0">
        <dgm:presLayoutVars>
          <dgm:chMax val="7"/>
          <dgm:resizeHandles val="exact"/>
        </dgm:presLayoutVars>
      </dgm:prSet>
      <dgm:spPr/>
      <dgm:t>
        <a:bodyPr/>
        <a:lstStyle/>
        <a:p>
          <a:endParaRPr lang="en-US"/>
        </a:p>
      </dgm:t>
    </dgm:pt>
    <dgm:pt modelId="{B173AF2B-1471-437A-A8A9-0B50388D3228}" type="pres">
      <dgm:prSet presAssocID="{F1AAC141-856E-4C1F-8DF5-9245B85963E9}" presName="comp1" presStyleCnt="0"/>
      <dgm:spPr/>
    </dgm:pt>
    <dgm:pt modelId="{E47544CB-A25E-412A-90FD-DBA1F412AB78}" type="pres">
      <dgm:prSet presAssocID="{F1AAC141-856E-4C1F-8DF5-9245B85963E9}" presName="circle1" presStyleLbl="node1" presStyleIdx="0" presStyleCnt="4" custLinFactNeighborY="1515"/>
      <dgm:spPr/>
      <dgm:t>
        <a:bodyPr/>
        <a:lstStyle/>
        <a:p>
          <a:endParaRPr lang="en-US"/>
        </a:p>
      </dgm:t>
    </dgm:pt>
    <dgm:pt modelId="{298B5B38-35D4-4B08-8214-1DBE1EC08E88}" type="pres">
      <dgm:prSet presAssocID="{F1AAC141-856E-4C1F-8DF5-9245B85963E9}" presName="c1text" presStyleLbl="node1" presStyleIdx="0" presStyleCnt="4">
        <dgm:presLayoutVars>
          <dgm:bulletEnabled val="1"/>
        </dgm:presLayoutVars>
      </dgm:prSet>
      <dgm:spPr/>
      <dgm:t>
        <a:bodyPr/>
        <a:lstStyle/>
        <a:p>
          <a:endParaRPr lang="en-US"/>
        </a:p>
      </dgm:t>
    </dgm:pt>
    <dgm:pt modelId="{F85818C7-BF43-4449-A6BC-1C5CEF571278}" type="pres">
      <dgm:prSet presAssocID="{F1AAC141-856E-4C1F-8DF5-9245B85963E9}" presName="comp2" presStyleCnt="0"/>
      <dgm:spPr/>
    </dgm:pt>
    <dgm:pt modelId="{28F4D91A-F47C-4C69-BF22-8B205D482ABB}" type="pres">
      <dgm:prSet presAssocID="{F1AAC141-856E-4C1F-8DF5-9245B85963E9}" presName="circle2" presStyleLbl="node1" presStyleIdx="1" presStyleCnt="4" custScaleX="103261"/>
      <dgm:spPr/>
      <dgm:t>
        <a:bodyPr/>
        <a:lstStyle/>
        <a:p>
          <a:endParaRPr lang="en-US"/>
        </a:p>
      </dgm:t>
    </dgm:pt>
    <dgm:pt modelId="{32B7B020-56C3-46AC-A5EA-30C1FBF89AB8}" type="pres">
      <dgm:prSet presAssocID="{F1AAC141-856E-4C1F-8DF5-9245B85963E9}" presName="c2text" presStyleLbl="node1" presStyleIdx="1" presStyleCnt="4">
        <dgm:presLayoutVars>
          <dgm:bulletEnabled val="1"/>
        </dgm:presLayoutVars>
      </dgm:prSet>
      <dgm:spPr/>
      <dgm:t>
        <a:bodyPr/>
        <a:lstStyle/>
        <a:p>
          <a:endParaRPr lang="en-US"/>
        </a:p>
      </dgm:t>
    </dgm:pt>
    <dgm:pt modelId="{00470B78-412F-4DE9-8A49-85A30E27BFBD}" type="pres">
      <dgm:prSet presAssocID="{F1AAC141-856E-4C1F-8DF5-9245B85963E9}" presName="comp3" presStyleCnt="0"/>
      <dgm:spPr/>
    </dgm:pt>
    <dgm:pt modelId="{E0CE284E-1962-4F39-8AC8-EA51E8CFFD76}" type="pres">
      <dgm:prSet presAssocID="{F1AAC141-856E-4C1F-8DF5-9245B85963E9}" presName="circle3" presStyleLbl="node1" presStyleIdx="2" presStyleCnt="4"/>
      <dgm:spPr/>
      <dgm:t>
        <a:bodyPr/>
        <a:lstStyle/>
        <a:p>
          <a:endParaRPr lang="en-US"/>
        </a:p>
      </dgm:t>
    </dgm:pt>
    <dgm:pt modelId="{0B45B767-F144-4BF8-B7A5-37CD4ECA9E8F}" type="pres">
      <dgm:prSet presAssocID="{F1AAC141-856E-4C1F-8DF5-9245B85963E9}" presName="c3text" presStyleLbl="node1" presStyleIdx="2" presStyleCnt="4">
        <dgm:presLayoutVars>
          <dgm:bulletEnabled val="1"/>
        </dgm:presLayoutVars>
      </dgm:prSet>
      <dgm:spPr/>
      <dgm:t>
        <a:bodyPr/>
        <a:lstStyle/>
        <a:p>
          <a:endParaRPr lang="en-US"/>
        </a:p>
      </dgm:t>
    </dgm:pt>
    <dgm:pt modelId="{A45F1FF2-ABA0-4018-88CF-83CA00878414}" type="pres">
      <dgm:prSet presAssocID="{F1AAC141-856E-4C1F-8DF5-9245B85963E9}" presName="comp4" presStyleCnt="0"/>
      <dgm:spPr/>
    </dgm:pt>
    <dgm:pt modelId="{9623B3D8-019D-477C-B630-C5C90EEB4AB8}" type="pres">
      <dgm:prSet presAssocID="{F1AAC141-856E-4C1F-8DF5-9245B85963E9}" presName="circle4" presStyleLbl="node1" presStyleIdx="3" presStyleCnt="4"/>
      <dgm:spPr/>
      <dgm:t>
        <a:bodyPr/>
        <a:lstStyle/>
        <a:p>
          <a:endParaRPr lang="en-US"/>
        </a:p>
      </dgm:t>
    </dgm:pt>
    <dgm:pt modelId="{F07C0761-2917-4CC4-AB1D-0D5289871849}" type="pres">
      <dgm:prSet presAssocID="{F1AAC141-856E-4C1F-8DF5-9245B85963E9}" presName="c4text" presStyleLbl="node1" presStyleIdx="3" presStyleCnt="4">
        <dgm:presLayoutVars>
          <dgm:bulletEnabled val="1"/>
        </dgm:presLayoutVars>
      </dgm:prSet>
      <dgm:spPr/>
      <dgm:t>
        <a:bodyPr/>
        <a:lstStyle/>
        <a:p>
          <a:endParaRPr lang="en-US"/>
        </a:p>
      </dgm:t>
    </dgm:pt>
  </dgm:ptLst>
  <dgm:cxnLst>
    <dgm:cxn modelId="{C6A4C0C0-3056-4A91-BF37-D8E13996398A}" type="presOf" srcId="{CB6DEBF5-8AA9-4CCE-8809-204B07D92AC0}" destId="{0B45B767-F144-4BF8-B7A5-37CD4ECA9E8F}" srcOrd="1" destOrd="0" presId="urn:microsoft.com/office/officeart/2005/8/layout/venn2"/>
    <dgm:cxn modelId="{B4D3BE0D-7D37-47C8-94FA-72BFC059D1A1}" srcId="{F1AAC141-856E-4C1F-8DF5-9245B85963E9}" destId="{F05B96F0-1DA9-491D-AD30-3114F66C3DE2}" srcOrd="1" destOrd="0" parTransId="{5B4D6DCA-A214-4003-B92E-00B58066FBB9}" sibTransId="{780F23D3-5500-4465-89AC-1A415B75E672}"/>
    <dgm:cxn modelId="{33957E10-3A22-4F82-BB51-BD8D8454FF53}" srcId="{F1AAC141-856E-4C1F-8DF5-9245B85963E9}" destId="{7BA72F93-A311-4BEA-A1F5-D21DDA10D867}" srcOrd="0" destOrd="0" parTransId="{0B754116-114C-435E-A9D2-324C30393049}" sibTransId="{E36A001C-9562-43E3-A436-BCA9B0B43FE0}"/>
    <dgm:cxn modelId="{D806E6AF-00E4-4DA0-9F37-CD530E744072}" type="presOf" srcId="{CB6DEBF5-8AA9-4CCE-8809-204B07D92AC0}" destId="{E0CE284E-1962-4F39-8AC8-EA51E8CFFD76}" srcOrd="0" destOrd="0" presId="urn:microsoft.com/office/officeart/2005/8/layout/venn2"/>
    <dgm:cxn modelId="{297BB3A0-90E1-4E03-AFF3-6F49D31B8717}" type="presOf" srcId="{F1AAC141-856E-4C1F-8DF5-9245B85963E9}" destId="{9FCF1F79-6D9C-43CB-86E8-C010D242D77D}" srcOrd="0" destOrd="0" presId="urn:microsoft.com/office/officeart/2005/8/layout/venn2"/>
    <dgm:cxn modelId="{3B2A8A9E-DC4E-4F8F-B924-18B8D8BD0F10}" type="presOf" srcId="{7BA72F93-A311-4BEA-A1F5-D21DDA10D867}" destId="{E47544CB-A25E-412A-90FD-DBA1F412AB78}" srcOrd="0" destOrd="0" presId="urn:microsoft.com/office/officeart/2005/8/layout/venn2"/>
    <dgm:cxn modelId="{76A0AE28-1489-4E7B-B96F-39CBEEA01622}" type="presOf" srcId="{AC72F7BB-0557-409F-80B8-EC7806F97B44}" destId="{9623B3D8-019D-477C-B630-C5C90EEB4AB8}" srcOrd="0" destOrd="0" presId="urn:microsoft.com/office/officeart/2005/8/layout/venn2"/>
    <dgm:cxn modelId="{06EF8178-03F6-4F64-A346-E61FF34EB979}" type="presOf" srcId="{F05B96F0-1DA9-491D-AD30-3114F66C3DE2}" destId="{28F4D91A-F47C-4C69-BF22-8B205D482ABB}" srcOrd="0" destOrd="0" presId="urn:microsoft.com/office/officeart/2005/8/layout/venn2"/>
    <dgm:cxn modelId="{64616127-7B0B-465E-9A6E-529C9035B9BB}" type="presOf" srcId="{AC72F7BB-0557-409F-80B8-EC7806F97B44}" destId="{F07C0761-2917-4CC4-AB1D-0D5289871849}" srcOrd="1" destOrd="0" presId="urn:microsoft.com/office/officeart/2005/8/layout/venn2"/>
    <dgm:cxn modelId="{F08C5111-7CE5-441E-864D-5435954DCB60}" srcId="{F1AAC141-856E-4C1F-8DF5-9245B85963E9}" destId="{CB6DEBF5-8AA9-4CCE-8809-204B07D92AC0}" srcOrd="2" destOrd="0" parTransId="{DBBF18FB-45A6-4D14-AD70-D93E4BA47CAA}" sibTransId="{77254677-BC86-4A71-855F-F92D44ECDB37}"/>
    <dgm:cxn modelId="{04126069-FBA6-442B-8272-6C8E4566DE19}" srcId="{F1AAC141-856E-4C1F-8DF5-9245B85963E9}" destId="{AC72F7BB-0557-409F-80B8-EC7806F97B44}" srcOrd="3" destOrd="0" parTransId="{E734D39B-B3B4-4701-BEA8-FDBA8E950CF0}" sibTransId="{DD504DDF-C150-4B42-B6CF-3694EF2DD47A}"/>
    <dgm:cxn modelId="{739AF74D-5998-4F3A-B67D-2087B995BE79}" type="presOf" srcId="{F05B96F0-1DA9-491D-AD30-3114F66C3DE2}" destId="{32B7B020-56C3-46AC-A5EA-30C1FBF89AB8}" srcOrd="1" destOrd="0" presId="urn:microsoft.com/office/officeart/2005/8/layout/venn2"/>
    <dgm:cxn modelId="{358BF4DB-8026-4AFE-973C-393D0102DDA1}" type="presOf" srcId="{7BA72F93-A311-4BEA-A1F5-D21DDA10D867}" destId="{298B5B38-35D4-4B08-8214-1DBE1EC08E88}" srcOrd="1" destOrd="0" presId="urn:microsoft.com/office/officeart/2005/8/layout/venn2"/>
    <dgm:cxn modelId="{10C696A4-2223-4360-B40B-87D3C75CF3D0}" type="presParOf" srcId="{9FCF1F79-6D9C-43CB-86E8-C010D242D77D}" destId="{B173AF2B-1471-437A-A8A9-0B50388D3228}" srcOrd="0" destOrd="0" presId="urn:microsoft.com/office/officeart/2005/8/layout/venn2"/>
    <dgm:cxn modelId="{08EB446A-03A4-4B54-968B-F66258BB074B}" type="presParOf" srcId="{B173AF2B-1471-437A-A8A9-0B50388D3228}" destId="{E47544CB-A25E-412A-90FD-DBA1F412AB78}" srcOrd="0" destOrd="0" presId="urn:microsoft.com/office/officeart/2005/8/layout/venn2"/>
    <dgm:cxn modelId="{B1B3E1C3-1D54-4D1D-851E-1380D9F99D0E}" type="presParOf" srcId="{B173AF2B-1471-437A-A8A9-0B50388D3228}" destId="{298B5B38-35D4-4B08-8214-1DBE1EC08E88}" srcOrd="1" destOrd="0" presId="urn:microsoft.com/office/officeart/2005/8/layout/venn2"/>
    <dgm:cxn modelId="{64A89BCA-5196-47B4-9629-AFA4937B1CBD}" type="presParOf" srcId="{9FCF1F79-6D9C-43CB-86E8-C010D242D77D}" destId="{F85818C7-BF43-4449-A6BC-1C5CEF571278}" srcOrd="1" destOrd="0" presId="urn:microsoft.com/office/officeart/2005/8/layout/venn2"/>
    <dgm:cxn modelId="{516FE186-E7DB-4CD6-85E6-8D7A75FF0AB2}" type="presParOf" srcId="{F85818C7-BF43-4449-A6BC-1C5CEF571278}" destId="{28F4D91A-F47C-4C69-BF22-8B205D482ABB}" srcOrd="0" destOrd="0" presId="urn:microsoft.com/office/officeart/2005/8/layout/venn2"/>
    <dgm:cxn modelId="{66D301ED-8FD0-478A-8F83-71236636B092}" type="presParOf" srcId="{F85818C7-BF43-4449-A6BC-1C5CEF571278}" destId="{32B7B020-56C3-46AC-A5EA-30C1FBF89AB8}" srcOrd="1" destOrd="0" presId="urn:microsoft.com/office/officeart/2005/8/layout/venn2"/>
    <dgm:cxn modelId="{34951A90-FBBD-4D11-B8B8-950C204A2143}" type="presParOf" srcId="{9FCF1F79-6D9C-43CB-86E8-C010D242D77D}" destId="{00470B78-412F-4DE9-8A49-85A30E27BFBD}" srcOrd="2" destOrd="0" presId="urn:microsoft.com/office/officeart/2005/8/layout/venn2"/>
    <dgm:cxn modelId="{C0DB0538-7DFC-4819-AA99-FE64D508BFC1}" type="presParOf" srcId="{00470B78-412F-4DE9-8A49-85A30E27BFBD}" destId="{E0CE284E-1962-4F39-8AC8-EA51E8CFFD76}" srcOrd="0" destOrd="0" presId="urn:microsoft.com/office/officeart/2005/8/layout/venn2"/>
    <dgm:cxn modelId="{568D2E5F-D1A3-4A83-9853-F6976223BEEA}" type="presParOf" srcId="{00470B78-412F-4DE9-8A49-85A30E27BFBD}" destId="{0B45B767-F144-4BF8-B7A5-37CD4ECA9E8F}" srcOrd="1" destOrd="0" presId="urn:microsoft.com/office/officeart/2005/8/layout/venn2"/>
    <dgm:cxn modelId="{9CF3F4E8-A247-4AC9-A869-B6D508B0ED50}" type="presParOf" srcId="{9FCF1F79-6D9C-43CB-86E8-C010D242D77D}" destId="{A45F1FF2-ABA0-4018-88CF-83CA00878414}" srcOrd="3" destOrd="0" presId="urn:microsoft.com/office/officeart/2005/8/layout/venn2"/>
    <dgm:cxn modelId="{0F455BF0-31FC-4109-B46B-FCBC05972B09}" type="presParOf" srcId="{A45F1FF2-ABA0-4018-88CF-83CA00878414}" destId="{9623B3D8-019D-477C-B630-C5C90EEB4AB8}" srcOrd="0" destOrd="0" presId="urn:microsoft.com/office/officeart/2005/8/layout/venn2"/>
    <dgm:cxn modelId="{F2581E69-27EA-4C4A-A237-0344E64FF937}" type="presParOf" srcId="{A45F1FF2-ABA0-4018-88CF-83CA00878414}" destId="{F07C0761-2917-4CC4-AB1D-0D5289871849}" srcOrd="1" destOrd="0" presId="urn:microsoft.com/office/officeart/2005/8/layout/venn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47544CB-A25E-412A-90FD-DBA1F412AB78}">
      <dsp:nvSpPr>
        <dsp:cNvPr id="0" name=""/>
        <dsp:cNvSpPr/>
      </dsp:nvSpPr>
      <dsp:spPr>
        <a:xfrm>
          <a:off x="0" y="125609"/>
          <a:ext cx="3680460" cy="3680460"/>
        </a:xfrm>
        <a:prstGeom prst="ellipse">
          <a:avLst/>
        </a:prstGeom>
        <a:solidFill>
          <a:srgbClr val="9C141E"/>
        </a:solidFill>
        <a:ln w="25400" cap="flat" cmpd="sng" algn="ctr">
          <a:solidFill>
            <a:schemeClr val="lt1">
              <a:hueOff val="0"/>
              <a:satOff val="0"/>
              <a:lumOff val="0"/>
              <a:alphaOff val="0"/>
            </a:schemeClr>
          </a:solidFill>
          <a:prstDash val="solid"/>
        </a:ln>
        <a:effectLst/>
        <a:scene3d>
          <a:camera prst="orthographicFront"/>
          <a:lightRig rig="threePt" dir="t">
            <a:rot lat="0" lon="0" rev="600000"/>
          </a:lightRig>
        </a:scene3d>
        <a:sp3d extrusionH="254000">
          <a:bevelT w="127000" h="196850" prst="slope"/>
        </a:sp3d>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US" sz="1200" b="1" kern="1200" dirty="0" smtClean="0"/>
            <a:t>REFERRAL</a:t>
          </a:r>
          <a:endParaRPr lang="en-US" sz="1200" b="1" kern="1200" dirty="0"/>
        </a:p>
      </dsp:txBody>
      <dsp:txXfrm>
        <a:off x="1325701" y="309632"/>
        <a:ext cx="1029056" cy="552069"/>
      </dsp:txXfrm>
    </dsp:sp>
    <dsp:sp modelId="{28F4D91A-F47C-4C69-BF22-8B205D482ABB}">
      <dsp:nvSpPr>
        <dsp:cNvPr id="0" name=""/>
        <dsp:cNvSpPr/>
      </dsp:nvSpPr>
      <dsp:spPr>
        <a:xfrm>
          <a:off x="320038" y="805942"/>
          <a:ext cx="3040383" cy="2944368"/>
        </a:xfrm>
        <a:prstGeom prst="ellipse">
          <a:avLst/>
        </a:prstGeom>
        <a:solidFill>
          <a:srgbClr val="00B0F0"/>
        </a:solidFill>
        <a:ln w="25400" cap="flat" cmpd="sng" algn="ctr">
          <a:solidFill>
            <a:schemeClr val="lt1">
              <a:hueOff val="0"/>
              <a:satOff val="0"/>
              <a:lumOff val="0"/>
              <a:alphaOff val="0"/>
            </a:schemeClr>
          </a:solidFill>
          <a:prstDash val="solid"/>
        </a:ln>
        <a:effectLst/>
        <a:scene3d>
          <a:camera prst="orthographicFront"/>
          <a:lightRig rig="threePt" dir="t"/>
        </a:scene3d>
        <a:sp3d>
          <a:bevelT w="127000" h="190500" prst="slope"/>
        </a:sp3d>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b="1" kern="1200" dirty="0" smtClean="0">
              <a:solidFill>
                <a:schemeClr val="tx1"/>
              </a:solidFill>
            </a:rPr>
            <a:t>CLAIM  DEVELOPMENT</a:t>
          </a:r>
          <a:endParaRPr lang="en-US" sz="900" b="1" kern="1200" dirty="0">
            <a:solidFill>
              <a:schemeClr val="tx1"/>
            </a:solidFill>
          </a:endParaRPr>
        </a:p>
      </dsp:txBody>
      <dsp:txXfrm>
        <a:off x="1308922" y="982604"/>
        <a:ext cx="1062614" cy="529986"/>
      </dsp:txXfrm>
    </dsp:sp>
    <dsp:sp modelId="{E0CE284E-1962-4F39-8AC8-EA51E8CFFD76}">
      <dsp:nvSpPr>
        <dsp:cNvPr id="0" name=""/>
        <dsp:cNvSpPr/>
      </dsp:nvSpPr>
      <dsp:spPr>
        <a:xfrm>
          <a:off x="736091" y="1542034"/>
          <a:ext cx="2208276" cy="2208276"/>
        </a:xfrm>
        <a:prstGeom prst="ellipse">
          <a:avLst/>
        </a:prstGeom>
        <a:solidFill>
          <a:srgbClr val="00B0F0"/>
        </a:solidFill>
        <a:ln w="25400" cap="flat" cmpd="sng" algn="ctr">
          <a:solidFill>
            <a:schemeClr val="lt1">
              <a:hueOff val="0"/>
              <a:satOff val="0"/>
              <a:lumOff val="0"/>
              <a:alphaOff val="0"/>
            </a:schemeClr>
          </a:solidFill>
          <a:prstDash val="solid"/>
        </a:ln>
        <a:effectLst/>
        <a:scene3d>
          <a:camera prst="orthographicFront"/>
          <a:lightRig rig="threePt" dir="t"/>
        </a:scene3d>
        <a:sp3d>
          <a:bevelT w="127000" h="190500" prst="slope"/>
        </a:sp3d>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en-US" sz="1100" b="1" kern="1200" dirty="0" smtClean="0">
              <a:solidFill>
                <a:schemeClr val="tx1"/>
              </a:solidFill>
            </a:rPr>
            <a:t>C&amp;P EXAM </a:t>
          </a:r>
          <a:endParaRPr lang="en-US" sz="1100" b="1" kern="1200" dirty="0">
            <a:solidFill>
              <a:schemeClr val="tx1"/>
            </a:solidFill>
          </a:endParaRPr>
        </a:p>
      </dsp:txBody>
      <dsp:txXfrm>
        <a:off x="1325701" y="1707655"/>
        <a:ext cx="1029056" cy="496862"/>
      </dsp:txXfrm>
    </dsp:sp>
    <dsp:sp modelId="{9623B3D8-019D-477C-B630-C5C90EEB4AB8}">
      <dsp:nvSpPr>
        <dsp:cNvPr id="0" name=""/>
        <dsp:cNvSpPr/>
      </dsp:nvSpPr>
      <dsp:spPr>
        <a:xfrm>
          <a:off x="1104137" y="2278126"/>
          <a:ext cx="1472184" cy="1472184"/>
        </a:xfrm>
        <a:prstGeom prst="ellipse">
          <a:avLst/>
        </a:prstGeom>
        <a:solidFill>
          <a:srgbClr val="9C141E"/>
        </a:solidFill>
        <a:ln w="25400" cap="flat" cmpd="sng" algn="ctr">
          <a:solidFill>
            <a:schemeClr val="lt1">
              <a:hueOff val="0"/>
              <a:satOff val="0"/>
              <a:lumOff val="0"/>
              <a:alphaOff val="0"/>
            </a:schemeClr>
          </a:solidFill>
          <a:prstDash val="solid"/>
        </a:ln>
        <a:effectLst/>
        <a:scene3d>
          <a:camera prst="orthographicFront"/>
          <a:lightRig rig="threePt" dir="t"/>
        </a:scene3d>
        <a:sp3d>
          <a:bevelT w="133350" h="190500" prst="slope"/>
        </a:sp3d>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en-US" sz="1100" b="1" kern="1200" dirty="0" smtClean="0"/>
            <a:t>NARSUM</a:t>
          </a:r>
          <a:endParaRPr lang="en-US" sz="1100" b="1" kern="1200" dirty="0"/>
        </a:p>
      </dsp:txBody>
      <dsp:txXfrm>
        <a:off x="1319734" y="2646172"/>
        <a:ext cx="1040991" cy="736092"/>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54" tIns="46578" rIns="93154" bIns="46578" numCol="1" anchor="t" anchorCtr="0" compatLnSpc="1">
            <a:prstTxWarp prst="textNoShape">
              <a:avLst/>
            </a:prstTxWarp>
          </a:bodyPr>
          <a:lstStyle>
            <a:lvl1pPr defTabSz="931863">
              <a:defRPr sz="1200"/>
            </a:lvl1pPr>
          </a:lstStyle>
          <a:p>
            <a:pPr>
              <a:defRPr/>
            </a:pPr>
            <a:endParaRPr lang="en-US"/>
          </a:p>
        </p:txBody>
      </p:sp>
      <p:sp>
        <p:nvSpPr>
          <p:cNvPr id="13315"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54" tIns="46578" rIns="93154" bIns="46578" numCol="1" anchor="t" anchorCtr="0" compatLnSpc="1">
            <a:prstTxWarp prst="textNoShape">
              <a:avLst/>
            </a:prstTxWarp>
          </a:bodyPr>
          <a:lstStyle>
            <a:lvl1pPr algn="r" defTabSz="931863">
              <a:defRPr sz="1200"/>
            </a:lvl1pPr>
          </a:lstStyle>
          <a:p>
            <a:pPr>
              <a:defRPr/>
            </a:pPr>
            <a:endParaRPr lang="en-US"/>
          </a:p>
        </p:txBody>
      </p:sp>
      <p:sp>
        <p:nvSpPr>
          <p:cNvPr id="13316"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54" tIns="46578" rIns="93154" bIns="46578" numCol="1" anchor="b" anchorCtr="0" compatLnSpc="1">
            <a:prstTxWarp prst="textNoShape">
              <a:avLst/>
            </a:prstTxWarp>
          </a:bodyPr>
          <a:lstStyle>
            <a:lvl1pPr defTabSz="931863">
              <a:defRPr sz="1200"/>
            </a:lvl1pPr>
          </a:lstStyle>
          <a:p>
            <a:pPr>
              <a:defRPr/>
            </a:pPr>
            <a:endParaRPr lang="en-US"/>
          </a:p>
        </p:txBody>
      </p:sp>
      <p:sp>
        <p:nvSpPr>
          <p:cNvPr id="13317"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54" tIns="46578" rIns="93154" bIns="46578" numCol="1" anchor="b" anchorCtr="0" compatLnSpc="1">
            <a:prstTxWarp prst="textNoShape">
              <a:avLst/>
            </a:prstTxWarp>
          </a:bodyPr>
          <a:lstStyle>
            <a:lvl1pPr algn="r" defTabSz="931863">
              <a:defRPr sz="1200"/>
            </a:lvl1pPr>
          </a:lstStyle>
          <a:p>
            <a:pPr>
              <a:defRPr/>
            </a:pPr>
            <a:fld id="{42E36971-4DFF-4BA1-8C42-EF742C363682}"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54" tIns="46578" rIns="93154" bIns="46578" numCol="1" anchor="t" anchorCtr="0" compatLnSpc="1">
            <a:prstTxWarp prst="textNoShape">
              <a:avLst/>
            </a:prstTxWarp>
          </a:bodyPr>
          <a:lstStyle>
            <a:lvl1pPr defTabSz="931863">
              <a:defRPr sz="1200"/>
            </a:lvl1pPr>
          </a:lstStyle>
          <a:p>
            <a:pPr>
              <a:defRPr/>
            </a:pPr>
            <a:endParaRPr lang="en-US"/>
          </a:p>
        </p:txBody>
      </p:sp>
      <p:sp>
        <p:nvSpPr>
          <p:cNvPr id="3075"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54" tIns="46578" rIns="93154" bIns="46578" numCol="1" anchor="t" anchorCtr="0" compatLnSpc="1">
            <a:prstTxWarp prst="textNoShape">
              <a:avLst/>
            </a:prstTxWarp>
          </a:bodyPr>
          <a:lstStyle>
            <a:lvl1pPr algn="r" defTabSz="931863">
              <a:defRPr sz="1200"/>
            </a:lvl1pPr>
          </a:lstStyle>
          <a:p>
            <a:pPr>
              <a:defRPr/>
            </a:pPr>
            <a:endParaRPr lang="en-US"/>
          </a:p>
        </p:txBody>
      </p:sp>
      <p:sp>
        <p:nvSpPr>
          <p:cNvPr id="23556" name="Rectangle 4"/>
          <p:cNvSpPr>
            <a:spLocks noGrp="1" noRot="1" noChangeAspect="1" noChangeArrowheads="1" noTextEdit="1"/>
          </p:cNvSpPr>
          <p:nvPr>
            <p:ph type="sldImg" idx="2"/>
          </p:nvPr>
        </p:nvSpPr>
        <p:spPr bwMode="auto">
          <a:xfrm>
            <a:off x="1217613" y="696913"/>
            <a:ext cx="4575175" cy="348615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54" tIns="46578" rIns="93154" bIns="4657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54" tIns="46578" rIns="93154" bIns="46578" numCol="1" anchor="b" anchorCtr="0" compatLnSpc="1">
            <a:prstTxWarp prst="textNoShape">
              <a:avLst/>
            </a:prstTxWarp>
          </a:bodyPr>
          <a:lstStyle>
            <a:lvl1pPr defTabSz="931863">
              <a:defRPr sz="1200"/>
            </a:lvl1pPr>
          </a:lstStyle>
          <a:p>
            <a:pPr>
              <a:defRPr/>
            </a:pPr>
            <a:endParaRPr lang="en-US"/>
          </a:p>
        </p:txBody>
      </p:sp>
      <p:sp>
        <p:nvSpPr>
          <p:cNvPr id="3079"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54" tIns="46578" rIns="93154" bIns="46578" numCol="1" anchor="b" anchorCtr="0" compatLnSpc="1">
            <a:prstTxWarp prst="textNoShape">
              <a:avLst/>
            </a:prstTxWarp>
          </a:bodyPr>
          <a:lstStyle>
            <a:lvl1pPr algn="r" defTabSz="931863">
              <a:defRPr sz="1200"/>
            </a:lvl1pPr>
          </a:lstStyle>
          <a:p>
            <a:pPr>
              <a:defRPr/>
            </a:pPr>
            <a:fld id="{62B8EDAA-B897-4A83-BD37-0E12CF6CC2E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008A9CD2-F5E1-46AE-B5E7-9C3C9E87DACE}" type="slidenum">
              <a:rPr lang="en-US" smtClean="0"/>
              <a:pPr/>
              <a:t>4</a:t>
            </a:fld>
            <a:endParaRPr 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xfrm>
            <a:off x="701675" y="4416425"/>
            <a:ext cx="5905500" cy="4181475"/>
          </a:xfrm>
          <a:noFill/>
          <a:ln/>
        </p:spPr>
        <p:txBody>
          <a:bodyPr/>
          <a:lstStyle/>
          <a:p>
            <a:pPr eaLnBrk="1" hangingPunct="1"/>
            <a:endParaRPr lang="en-US" sz="1400" smtClean="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pPr defTabSz="463550"/>
            <a:fld id="{08DBC1F3-B163-460A-A7C7-631F46D64F0A}" type="slidenum">
              <a:rPr lang="en-US" smtClean="0">
                <a:ea typeface="ＭＳ Ｐゴシック"/>
                <a:cs typeface="ＭＳ Ｐゴシック"/>
              </a:rPr>
              <a:pPr defTabSz="463550"/>
              <a:t>8</a:t>
            </a:fld>
            <a:endParaRPr lang="en-US" smtClean="0">
              <a:ea typeface="ＭＳ Ｐゴシック"/>
              <a:cs typeface="ＭＳ Ｐゴシック"/>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xfrm>
            <a:off x="701675" y="4416425"/>
            <a:ext cx="5889625" cy="4183063"/>
          </a:xfrm>
          <a:noFill/>
          <a:ln/>
        </p:spPr>
        <p:txBody>
          <a:bodyPr/>
          <a:lstStyle/>
          <a:p>
            <a:pPr eaLnBrk="1" hangingPunct="1">
              <a:lnSpc>
                <a:spcPct val="90000"/>
              </a:lnSpc>
            </a:pPr>
            <a:endParaRPr lang="en-US" smtClean="0">
              <a:ea typeface="ＭＳ Ｐゴシック"/>
              <a:cs typeface="ＭＳ Ｐゴシック"/>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TextEdit="1"/>
          </p:cNvSpPr>
          <p:nvPr>
            <p:ph type="sldImg"/>
          </p:nvPr>
        </p:nvSpPr>
        <p:spPr>
          <a:xfrm>
            <a:off x="1217613" y="695325"/>
            <a:ext cx="4576762" cy="3487738"/>
          </a:xfrm>
          <a:ln/>
        </p:spPr>
      </p:sp>
      <p:sp>
        <p:nvSpPr>
          <p:cNvPr id="26627" name="Rectangle 3"/>
          <p:cNvSpPr>
            <a:spLocks noGrp="1"/>
          </p:cNvSpPr>
          <p:nvPr>
            <p:ph type="body" idx="1"/>
          </p:nvPr>
        </p:nvSpPr>
        <p:spPr>
          <a:xfrm>
            <a:off x="325438" y="4416425"/>
            <a:ext cx="6473825" cy="4384675"/>
          </a:xfrm>
          <a:noFill/>
          <a:ln/>
        </p:spPr>
        <p:txBody>
          <a:bodyPr/>
          <a:lstStyle/>
          <a:p>
            <a:pPr eaLnBrk="1" hangingPunct="1">
              <a:lnSpc>
                <a:spcPct val="90000"/>
              </a:lnSpc>
            </a:pPr>
            <a:r>
              <a:rPr lang="en-US" sz="1400" smtClean="0">
                <a:latin typeface="Times New Roman" pitchFamily="18" charset="0"/>
              </a:rPr>
              <a:t>It is important to note that the Departments were already engaged in evaluating and improving the DES process prior to the series of articles published by the Washington Post in February 2007. </a:t>
            </a:r>
          </a:p>
          <a:p>
            <a:pPr eaLnBrk="1" hangingPunct="1">
              <a:lnSpc>
                <a:spcPct val="90000"/>
              </a:lnSpc>
            </a:pPr>
            <a:endParaRPr lang="en-US" sz="1400" smtClean="0">
              <a:latin typeface="Times New Roman" pitchFamily="18" charset="0"/>
            </a:endParaRPr>
          </a:p>
          <a:p>
            <a:pPr eaLnBrk="1" hangingPunct="1">
              <a:lnSpc>
                <a:spcPct val="90000"/>
              </a:lnSpc>
            </a:pPr>
            <a:r>
              <a:rPr lang="en-US" sz="1400" smtClean="0">
                <a:latin typeface="Times New Roman" pitchFamily="18" charset="0"/>
              </a:rPr>
              <a:t>The IDES was initiated in November 2007 to provide a more streamlined approach to evaluating our Service members.  As the IDES has grown in participants and locations, the Departments have updated policy and published procedural guidance to better regulate the process and address observations and needs of participants, providers, and stakeholders. Since implementing the IDES, the Departments have sought to ensure that guidance from senior leadership is reflected in the day-to-day procedures of the IDES. </a:t>
            </a:r>
          </a:p>
          <a:p>
            <a:pPr eaLnBrk="1" hangingPunct="1">
              <a:lnSpc>
                <a:spcPct val="90000"/>
              </a:lnSpc>
            </a:pPr>
            <a:endParaRPr lang="en-US" sz="1400" smtClean="0">
              <a:latin typeface="Times New Roman" pitchFamily="18" charset="0"/>
            </a:endParaRPr>
          </a:p>
          <a:p>
            <a:pPr eaLnBrk="1" hangingPunct="1">
              <a:lnSpc>
                <a:spcPct val="90000"/>
              </a:lnSpc>
            </a:pPr>
            <a:r>
              <a:rPr lang="en-US" sz="1400" smtClean="0">
                <a:latin typeface="Times New Roman" pitchFamily="18" charset="0"/>
              </a:rPr>
              <a:t>In addition, the Departments have provided two formal reports to Congress that evaluated the status, overall practicality, impact, and effectiveness of the IDES.</a:t>
            </a:r>
          </a:p>
          <a:p>
            <a:pPr eaLnBrk="1" hangingPunct="1">
              <a:lnSpc>
                <a:spcPct val="90000"/>
              </a:lnSpc>
            </a:pPr>
            <a:endParaRPr lang="en-US" sz="1400" smtClean="0">
              <a:latin typeface="Times New Roman" pitchFamily="18" charset="0"/>
            </a:endParaRPr>
          </a:p>
          <a:p>
            <a:pPr eaLnBrk="1" hangingPunct="1">
              <a:lnSpc>
                <a:spcPct val="90000"/>
              </a:lnSpc>
            </a:pPr>
            <a:r>
              <a:rPr lang="en-US" sz="1400" smtClean="0">
                <a:latin typeface="Times New Roman" pitchFamily="18" charset="0"/>
              </a:rPr>
              <a:t>Following a thorough review of the IDES at 3 National Capital Region (NCR) locations, the SOC approved in August 2008, expansion of the IDES to 18 military treatment facilities outside the NCR, and, on September 17, 2009, expansion to 6 more locations.  This will bring the total number of IDES locations to twenty-seven by March 31, 2010.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TextEdit="1"/>
          </p:cNvSpPr>
          <p:nvPr>
            <p:ph type="sldImg"/>
          </p:nvPr>
        </p:nvSpPr>
        <p:spPr>
          <a:xfrm>
            <a:off x="1217613" y="695325"/>
            <a:ext cx="4576762" cy="3487738"/>
          </a:xfrm>
          <a:ln/>
        </p:spPr>
      </p:sp>
      <p:sp>
        <p:nvSpPr>
          <p:cNvPr id="27651" name="Rectangle 3"/>
          <p:cNvSpPr>
            <a:spLocks noGrp="1"/>
          </p:cNvSpPr>
          <p:nvPr>
            <p:ph type="body" idx="1"/>
          </p:nvPr>
        </p:nvSpPr>
        <p:spPr>
          <a:xfrm>
            <a:off x="249238" y="4416425"/>
            <a:ext cx="6575425" cy="4705350"/>
          </a:xfrm>
          <a:noFill/>
          <a:ln/>
        </p:spPr>
        <p:txBody>
          <a:bodyPr/>
          <a:lstStyle/>
          <a:p>
            <a:pPr eaLnBrk="1" hangingPunct="1"/>
            <a:r>
              <a:rPr lang="en-US" smtClean="0">
                <a:latin typeface="Times New Roman" pitchFamily="18" charset="0"/>
              </a:rPr>
              <a:t>The top portion of this chart depicts the Legacy DES process wherein an individual completes the DoD disability process prior to engaging with the VA. The average case under the Legacy DES takes 540 days from referral for a Veteran who was discharged for disability to receive their VA benefits decision.  </a:t>
            </a:r>
          </a:p>
          <a:p>
            <a:pPr eaLnBrk="1" hangingPunct="1"/>
            <a:r>
              <a:rPr lang="en-US" smtClean="0">
                <a:latin typeface="Times New Roman" pitchFamily="18" charset="0"/>
              </a:rPr>
              <a:t>The IDES eliminates duplicative disability examinations and ratings. Once a DoD physician refers a Service member into the disability system, DoD and VA case workers counsel the Service member and help them complete a disability claim and complete disability exams.  A board of DoD physicians then determines whether the Service member meets medical retention standards.  If the member does not meet medical retention standards established by their Service, the case is sent to the Military Department’s Physical Evaluation Board.  </a:t>
            </a:r>
          </a:p>
          <a:p>
            <a:pPr eaLnBrk="1" hangingPunct="1"/>
            <a:r>
              <a:rPr lang="en-US" smtClean="0">
                <a:latin typeface="Times New Roman" pitchFamily="18" charset="0"/>
              </a:rPr>
              <a:t>An Informal Physical Evaluation Board then reviews the case and determines fitness for duty.  If the Service member is not fit for duty, the VA Disability Rating Activity Site (DRAS) determines disability ratings. The Service member may request that a Formal Physical Evaluation Board re-evaluate their fitness or for the VA to reconsider their ratings for unfitting conditions. The Service member may also appeal the findings of the Formal Board to the Military Secretary. When the Military Secretary establishes a final disposition, the Service member either returns to duty or transitions to Veteran status. One of the primary advantages of the IDES for Service members is that the early involvement of the VA enables them to provide the new Veteran disability compensation about one month after discharge. </a:t>
            </a:r>
          </a:p>
          <a:p>
            <a:pPr eaLnBrk="1" hangingPunct="1"/>
            <a:r>
              <a:rPr lang="en-US" smtClean="0">
                <a:latin typeface="Times New Roman" pitchFamily="18" charset="0"/>
              </a:rPr>
              <a:t>The timelines at the bottom of the chart identify the IDES goals for average process durations. Reservists are provided more time in the Medical Evaluation Board phase to consolidate the entire medical record.  For Reservists the IDES process ends when the Service member is released from active duty, whereas the Active Component timeline incorporates transition and VA benefits periods, accounting for the time necessary for the Service member to prepare for re-entry to civilian status and for the VA to receive proof of Veteran status (DD Form 214) and initiate delivery of disability compensation and benefits.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p:spPr>
        <p:txBody>
          <a:bodyPr/>
          <a:lstStyle/>
          <a:p>
            <a:pPr>
              <a:lnSpc>
                <a:spcPct val="80000"/>
              </a:lnSpc>
            </a:pPr>
            <a:r>
              <a:rPr lang="en-US" smtClean="0"/>
              <a:t>The DES Pilot initially started in November 2007at three locations in the National Capital Region. Walter Reed Army Medical Center, the National Naval Medical Center at Bethesda, and Malcolm Grow.  Based on the demonstrated capabilities of the DES Pilot, the DoD / VA Senior Oversight Committee determined that the program should be expanded to 9 additional sites as shown in Phase I. Phase I expansion began in October 2008 and will was completed in June 2009. The Phase II expansion was completed 1 MAR. Phase III (Worldwide) represents 90 percent of our caseload. </a:t>
            </a:r>
            <a:r>
              <a:rPr lang="en-US" smtClean="0">
                <a:solidFill>
                  <a:srgbClr val="010000"/>
                </a:solidFill>
                <a:ea typeface="ＭＳ Ｐゴシック"/>
                <a:cs typeface="ＭＳ Ｐゴシック"/>
              </a:rPr>
              <a:t>Services agree to phased expansion in four deployment stages-Expansion complete by end of FY 11. </a:t>
            </a:r>
          </a:p>
          <a:p>
            <a:pPr>
              <a:lnSpc>
                <a:spcPct val="80000"/>
              </a:lnSpc>
            </a:pPr>
            <a:endParaRPr lang="en-US" smtClean="0">
              <a:solidFill>
                <a:srgbClr val="010000"/>
              </a:solidFill>
              <a:ea typeface="ＭＳ Ｐゴシック"/>
              <a:cs typeface="ＭＳ Ｐゴシック"/>
            </a:endParaRPr>
          </a:p>
          <a:p>
            <a:pPr>
              <a:lnSpc>
                <a:spcPct val="80000"/>
              </a:lnSpc>
            </a:pPr>
            <a:r>
              <a:rPr lang="en-US" smtClean="0">
                <a:solidFill>
                  <a:srgbClr val="010000"/>
                </a:solidFill>
                <a:ea typeface="ＭＳ Ｐゴシック"/>
                <a:cs typeface="ＭＳ Ｐゴシック"/>
              </a:rPr>
              <a:t>Service Expansion Plan: </a:t>
            </a:r>
            <a:r>
              <a:rPr lang="en-US" sz="1400" smtClean="0"/>
              <a:t>A phased roll-out to establish capability for 97% of DES case load by FY12; Method of exam coverage for remote CONUS and all OCONUS to be determined; Regional roll-out provides synergy (strategic communication, base support and training) and fairness for co-located locations; VA provides exams. </a:t>
            </a:r>
          </a:p>
          <a:p>
            <a:endParaRPr lang="en-US" smtClean="0"/>
          </a:p>
          <a:p>
            <a:endParaRPr lang="en-US" sz="1400" smtClean="0"/>
          </a:p>
          <a:p>
            <a:endParaRPr lang="en-US" smtClean="0"/>
          </a:p>
        </p:txBody>
      </p:sp>
      <p:sp>
        <p:nvSpPr>
          <p:cNvPr id="28676" name="Slide Number Placeholder 3"/>
          <p:cNvSpPr>
            <a:spLocks noGrp="1"/>
          </p:cNvSpPr>
          <p:nvPr>
            <p:ph type="sldNum" sz="quarter" idx="5"/>
          </p:nvPr>
        </p:nvSpPr>
        <p:spPr>
          <a:noFill/>
        </p:spPr>
        <p:txBody>
          <a:bodyPr/>
          <a:lstStyle/>
          <a:p>
            <a:fld id="{11F20273-F482-415D-AB3D-66634E513642}" type="slidenum">
              <a:rPr lang="en-US" smtClean="0"/>
              <a:pPr/>
              <a:t>18</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txBox="1">
            <a:spLocks noGrp="1" noChangeArrowheads="1"/>
          </p:cNvSpPr>
          <p:nvPr/>
        </p:nvSpPr>
        <p:spPr bwMode="auto">
          <a:xfrm>
            <a:off x="3970338" y="8831263"/>
            <a:ext cx="3040062" cy="465137"/>
          </a:xfrm>
          <a:prstGeom prst="rect">
            <a:avLst/>
          </a:prstGeom>
          <a:noFill/>
          <a:ln w="9525">
            <a:noFill/>
            <a:miter lim="800000"/>
            <a:headEnd/>
            <a:tailEnd/>
          </a:ln>
        </p:spPr>
        <p:txBody>
          <a:bodyPr lIns="92102" tIns="46051" rIns="92102" bIns="46051" anchor="b"/>
          <a:lstStyle/>
          <a:p>
            <a:pPr algn="r" defTabSz="920750" eaLnBrk="0" hangingPunct="0"/>
            <a:fld id="{90A70300-42CF-4CDB-A53C-065F9856D216}" type="slidenum">
              <a:rPr lang="en-US" sz="1200"/>
              <a:pPr algn="r" defTabSz="920750" eaLnBrk="0" hangingPunct="0"/>
              <a:t>19</a:t>
            </a:fld>
            <a:endParaRPr lang="en-US" sz="1200"/>
          </a:p>
        </p:txBody>
      </p:sp>
      <p:sp>
        <p:nvSpPr>
          <p:cNvPr id="29699" name="Rectangle 2"/>
          <p:cNvSpPr>
            <a:spLocks noGrp="1" noRot="1" noChangeAspect="1" noChangeArrowheads="1" noTextEdit="1"/>
          </p:cNvSpPr>
          <p:nvPr>
            <p:ph type="sldImg"/>
          </p:nvPr>
        </p:nvSpPr>
        <p:spPr>
          <a:xfrm>
            <a:off x="1217613" y="695325"/>
            <a:ext cx="4576762" cy="3487738"/>
          </a:xfrm>
          <a:ln/>
        </p:spPr>
      </p:sp>
      <p:sp>
        <p:nvSpPr>
          <p:cNvPr id="29700" name="Rectangle 3"/>
          <p:cNvSpPr>
            <a:spLocks noGrp="1" noChangeArrowheads="1"/>
          </p:cNvSpPr>
          <p:nvPr>
            <p:ph type="body" idx="1"/>
          </p:nvPr>
        </p:nvSpPr>
        <p:spPr>
          <a:xfrm>
            <a:off x="935038" y="4416425"/>
            <a:ext cx="5140325" cy="4184650"/>
          </a:xfrm>
          <a:noFill/>
          <a:ln/>
        </p:spPr>
        <p:txBody>
          <a:bodyPr lIns="92102" tIns="46051" rIns="92102" bIns="46051"/>
          <a:lstStyle/>
          <a:p>
            <a:pPr eaLnBrk="1" hangingPunct="1"/>
            <a:r>
              <a:rPr lang="en-US" sz="1000" smtClean="0"/>
              <a:t>The Washington Post stories on conditions at Walter Reed Army Medical Center accelerated DoD’s efforts to reform the system by which wounded, ill, or injured service members are evaluated for disabilities and returned to duty or separated, compensated, and passed to the care of the VA.  In response to the Washington Post series, and informed by the various commissions (congressional, presidential, and Departmental) and study groups, DoD and VA formed a Senior Oversight Committee (SOC) chaired by the Department Deputies.  The SOC established targeted Lines of Action (LoAs) to address the findings and recommendations of internal studies and major commissions, such as those chaired by Senator Dole and Secretary Shalala and General Scott.  </a:t>
            </a:r>
          </a:p>
          <a:p>
            <a:pPr eaLnBrk="1" hangingPunct="1"/>
            <a:endParaRPr lang="en-US" sz="1000" smtClean="0"/>
          </a:p>
          <a:p>
            <a:pPr eaLnBrk="1" hangingPunct="1"/>
            <a:r>
              <a:rPr lang="en-US" sz="1000" smtClean="0"/>
              <a:t>The SOC and LoAs are dedicated to improving the Departments’ disability systems which set the vision and goals you see here.  The key elements of the vision and goals are based on the recommendations set forth by the Dole-Shalala commission, which embrace a new process that is joint, seamless and Service member centric.  Working together, these elements are intended to prevent Service members and new Veterans from falling through the cracks as they transition from DoD into the care of VA.  </a:t>
            </a:r>
          </a:p>
          <a:p>
            <a:pPr eaLnBrk="1" hangingPunct="1"/>
            <a:endParaRPr lang="en-US" sz="1000" smtClean="0"/>
          </a:p>
          <a:p>
            <a:pPr eaLnBrk="1" hangingPunct="1"/>
            <a:r>
              <a:rPr lang="en-US" sz="1000" smtClean="0"/>
              <a:t>After a business process reengineering effort in summer 2007, Congress authorized the Departments to execute a joint IDES program later that year through the National Defense Authorization Act (NDAA) 2008.  Shortly thereafter, DoD and VA to began piloting an integrated disability evaluation process in November 2007, which implemented the Dole-Shalala recommendations within the constraints of current law. It is important to note that within the Integrated Disability Evaluation System (DES) IDES DoD determines Service member fitness for duty, and VA executes all responsibilities for evaluating and compensating Service members and Veterans.  </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16"/>
          <p:cNvGrpSpPr>
            <a:grpSpLocks/>
          </p:cNvGrpSpPr>
          <p:nvPr userDrawn="1"/>
        </p:nvGrpSpPr>
        <p:grpSpPr bwMode="auto">
          <a:xfrm>
            <a:off x="0" y="93663"/>
            <a:ext cx="9588500" cy="7162800"/>
            <a:chOff x="0" y="59"/>
            <a:chExt cx="6040" cy="4512"/>
          </a:xfrm>
        </p:grpSpPr>
        <p:grpSp>
          <p:nvGrpSpPr>
            <p:cNvPr id="3" name="Group 17"/>
            <p:cNvGrpSpPr>
              <a:grpSpLocks/>
            </p:cNvGrpSpPr>
            <p:nvPr/>
          </p:nvGrpSpPr>
          <p:grpSpPr bwMode="auto">
            <a:xfrm>
              <a:off x="0" y="124"/>
              <a:ext cx="6040" cy="77"/>
              <a:chOff x="4" y="120"/>
              <a:chExt cx="5752" cy="72"/>
            </a:xfrm>
          </p:grpSpPr>
          <p:sp>
            <p:nvSpPr>
              <p:cNvPr id="11" name="Rectangle 18"/>
              <p:cNvSpPr>
                <a:spLocks noChangeArrowheads="1"/>
              </p:cNvSpPr>
              <p:nvPr/>
            </p:nvSpPr>
            <p:spPr bwMode="auto">
              <a:xfrm>
                <a:off x="4" y="120"/>
                <a:ext cx="5752" cy="72"/>
              </a:xfrm>
              <a:prstGeom prst="rect">
                <a:avLst/>
              </a:prstGeom>
              <a:gradFill rotWithShape="0">
                <a:gsLst>
                  <a:gs pos="0">
                    <a:srgbClr val="990033">
                      <a:gamma/>
                      <a:shade val="0"/>
                      <a:invGamma/>
                    </a:srgbClr>
                  </a:gs>
                  <a:gs pos="50000">
                    <a:srgbClr val="990033"/>
                  </a:gs>
                  <a:gs pos="100000">
                    <a:srgbClr val="990033">
                      <a:gamma/>
                      <a:shade val="0"/>
                      <a:invGamma/>
                    </a:srgbClr>
                  </a:gs>
                </a:gsLst>
                <a:lin ang="0" scaled="1"/>
              </a:gradFill>
              <a:ln w="12700">
                <a:noFill/>
                <a:miter lim="800000"/>
                <a:headEnd/>
                <a:tailEnd/>
              </a:ln>
              <a:effectLst/>
            </p:spPr>
            <p:txBody>
              <a:bodyPr wrap="none" anchor="ctr"/>
              <a:lstStyle/>
              <a:p>
                <a:pPr>
                  <a:defRPr/>
                </a:pPr>
                <a:endParaRPr lang="en-US"/>
              </a:p>
            </p:txBody>
          </p:sp>
          <p:sp>
            <p:nvSpPr>
              <p:cNvPr id="12" name="Rectangle 19"/>
              <p:cNvSpPr>
                <a:spLocks noChangeArrowheads="1"/>
              </p:cNvSpPr>
              <p:nvPr/>
            </p:nvSpPr>
            <p:spPr bwMode="auto">
              <a:xfrm>
                <a:off x="4" y="144"/>
                <a:ext cx="5752" cy="22"/>
              </a:xfrm>
              <a:prstGeom prst="rect">
                <a:avLst/>
              </a:prstGeom>
              <a:gradFill rotWithShape="0">
                <a:gsLst>
                  <a:gs pos="0">
                    <a:srgbClr val="C0C0C0">
                      <a:gamma/>
                      <a:shade val="0"/>
                      <a:invGamma/>
                    </a:srgbClr>
                  </a:gs>
                  <a:gs pos="50000">
                    <a:srgbClr val="C0C0C0"/>
                  </a:gs>
                  <a:gs pos="100000">
                    <a:srgbClr val="C0C0C0">
                      <a:gamma/>
                      <a:shade val="0"/>
                      <a:invGamma/>
                    </a:srgbClr>
                  </a:gs>
                </a:gsLst>
                <a:lin ang="0" scaled="1"/>
              </a:gradFill>
              <a:ln w="12700">
                <a:noFill/>
                <a:miter lim="800000"/>
                <a:headEnd/>
                <a:tailEnd/>
              </a:ln>
              <a:effectLst/>
            </p:spPr>
            <p:txBody>
              <a:bodyPr wrap="none" anchor="ctr"/>
              <a:lstStyle/>
              <a:p>
                <a:pPr>
                  <a:defRPr/>
                </a:pPr>
                <a:endParaRPr lang="en-US"/>
              </a:p>
            </p:txBody>
          </p:sp>
        </p:grpSp>
        <p:grpSp>
          <p:nvGrpSpPr>
            <p:cNvPr id="4" name="Group 20"/>
            <p:cNvGrpSpPr>
              <a:grpSpLocks/>
            </p:cNvGrpSpPr>
            <p:nvPr/>
          </p:nvGrpSpPr>
          <p:grpSpPr bwMode="auto">
            <a:xfrm>
              <a:off x="0" y="4425"/>
              <a:ext cx="6040" cy="77"/>
              <a:chOff x="4" y="4152"/>
              <a:chExt cx="5752" cy="72"/>
            </a:xfrm>
          </p:grpSpPr>
          <p:sp>
            <p:nvSpPr>
              <p:cNvPr id="9" name="Rectangle 21"/>
              <p:cNvSpPr>
                <a:spLocks noChangeArrowheads="1"/>
              </p:cNvSpPr>
              <p:nvPr/>
            </p:nvSpPr>
            <p:spPr bwMode="auto">
              <a:xfrm>
                <a:off x="4" y="4152"/>
                <a:ext cx="5752" cy="72"/>
              </a:xfrm>
              <a:prstGeom prst="rect">
                <a:avLst/>
              </a:prstGeom>
              <a:gradFill rotWithShape="0">
                <a:gsLst>
                  <a:gs pos="0">
                    <a:srgbClr val="990033">
                      <a:gamma/>
                      <a:shade val="0"/>
                      <a:invGamma/>
                    </a:srgbClr>
                  </a:gs>
                  <a:gs pos="50000">
                    <a:srgbClr val="990033"/>
                  </a:gs>
                  <a:gs pos="100000">
                    <a:srgbClr val="990033">
                      <a:gamma/>
                      <a:shade val="0"/>
                      <a:invGamma/>
                    </a:srgbClr>
                  </a:gs>
                </a:gsLst>
                <a:lin ang="0" scaled="1"/>
              </a:gradFill>
              <a:ln w="12700">
                <a:noFill/>
                <a:miter lim="800000"/>
                <a:headEnd/>
                <a:tailEnd/>
              </a:ln>
              <a:effectLst/>
            </p:spPr>
            <p:txBody>
              <a:bodyPr wrap="none" anchor="ctr"/>
              <a:lstStyle/>
              <a:p>
                <a:pPr>
                  <a:defRPr/>
                </a:pPr>
                <a:endParaRPr lang="en-US"/>
              </a:p>
            </p:txBody>
          </p:sp>
          <p:sp>
            <p:nvSpPr>
              <p:cNvPr id="10" name="Rectangle 22"/>
              <p:cNvSpPr>
                <a:spLocks noChangeArrowheads="1"/>
              </p:cNvSpPr>
              <p:nvPr/>
            </p:nvSpPr>
            <p:spPr bwMode="auto">
              <a:xfrm>
                <a:off x="4" y="4176"/>
                <a:ext cx="5752" cy="22"/>
              </a:xfrm>
              <a:prstGeom prst="rect">
                <a:avLst/>
              </a:prstGeom>
              <a:gradFill rotWithShape="0">
                <a:gsLst>
                  <a:gs pos="0">
                    <a:srgbClr val="C0C0C0">
                      <a:gamma/>
                      <a:shade val="0"/>
                      <a:invGamma/>
                    </a:srgbClr>
                  </a:gs>
                  <a:gs pos="50000">
                    <a:srgbClr val="C0C0C0"/>
                  </a:gs>
                  <a:gs pos="100000">
                    <a:srgbClr val="C0C0C0">
                      <a:gamma/>
                      <a:shade val="0"/>
                      <a:invGamma/>
                    </a:srgbClr>
                  </a:gs>
                </a:gsLst>
                <a:lin ang="0" scaled="1"/>
              </a:gradFill>
              <a:ln w="12700">
                <a:noFill/>
                <a:miter lim="800000"/>
                <a:headEnd/>
                <a:tailEnd/>
              </a:ln>
              <a:effectLst/>
            </p:spPr>
            <p:txBody>
              <a:bodyPr wrap="none" anchor="ctr"/>
              <a:lstStyle/>
              <a:p>
                <a:pPr>
                  <a:defRPr/>
                </a:pPr>
                <a:endParaRPr lang="en-US"/>
              </a:p>
            </p:txBody>
          </p:sp>
        </p:grpSp>
        <p:pic>
          <p:nvPicPr>
            <p:cNvPr id="5" name="Picture 23" descr="MEDCOM-Patch"/>
            <p:cNvPicPr>
              <a:picLocks noChangeAspect="1" noChangeArrowheads="1"/>
            </p:cNvPicPr>
            <p:nvPr/>
          </p:nvPicPr>
          <p:blipFill>
            <a:blip r:embed="rId2" cstate="print"/>
            <a:srcRect/>
            <a:stretch>
              <a:fillRect/>
            </a:stretch>
          </p:blipFill>
          <p:spPr bwMode="auto">
            <a:xfrm>
              <a:off x="5591" y="283"/>
              <a:ext cx="390" cy="525"/>
            </a:xfrm>
            <a:prstGeom prst="rect">
              <a:avLst/>
            </a:prstGeom>
            <a:noFill/>
            <a:ln w="9525">
              <a:noFill/>
              <a:miter lim="800000"/>
              <a:headEnd/>
              <a:tailEnd/>
            </a:ln>
          </p:spPr>
        </p:pic>
        <p:pic>
          <p:nvPicPr>
            <p:cNvPr id="6" name="Picture 24" descr="Reg-Crest"/>
            <p:cNvPicPr>
              <a:picLocks noChangeAspect="1" noChangeArrowheads="1"/>
            </p:cNvPicPr>
            <p:nvPr/>
          </p:nvPicPr>
          <p:blipFill>
            <a:blip r:embed="rId3" cstate="print"/>
            <a:srcRect/>
            <a:stretch>
              <a:fillRect/>
            </a:stretch>
          </p:blipFill>
          <p:spPr bwMode="auto">
            <a:xfrm>
              <a:off x="5181" y="59"/>
              <a:ext cx="578" cy="609"/>
            </a:xfrm>
            <a:prstGeom prst="rect">
              <a:avLst/>
            </a:prstGeom>
            <a:noFill/>
            <a:ln w="9525">
              <a:noFill/>
              <a:miter lim="800000"/>
              <a:headEnd/>
              <a:tailEnd/>
            </a:ln>
          </p:spPr>
        </p:pic>
        <p:pic>
          <p:nvPicPr>
            <p:cNvPr id="7" name="Picture 25" descr="AMEDD-Seal"/>
            <p:cNvPicPr>
              <a:picLocks noChangeAspect="1" noChangeArrowheads="1"/>
            </p:cNvPicPr>
            <p:nvPr/>
          </p:nvPicPr>
          <p:blipFill>
            <a:blip r:embed="rId4" cstate="print"/>
            <a:srcRect/>
            <a:stretch>
              <a:fillRect/>
            </a:stretch>
          </p:blipFill>
          <p:spPr bwMode="auto">
            <a:xfrm>
              <a:off x="538" y="4091"/>
              <a:ext cx="472" cy="480"/>
            </a:xfrm>
            <a:prstGeom prst="rect">
              <a:avLst/>
            </a:prstGeom>
            <a:noFill/>
            <a:ln w="9525">
              <a:noFill/>
              <a:miter lim="800000"/>
              <a:headEnd/>
              <a:tailEnd/>
            </a:ln>
          </p:spPr>
        </p:pic>
        <p:pic>
          <p:nvPicPr>
            <p:cNvPr id="8" name="Picture 26" descr="DA-logo"/>
            <p:cNvPicPr>
              <a:picLocks noChangeAspect="1" noChangeArrowheads="1"/>
            </p:cNvPicPr>
            <p:nvPr/>
          </p:nvPicPr>
          <p:blipFill>
            <a:blip r:embed="rId5" cstate="print"/>
            <a:srcRect/>
            <a:stretch>
              <a:fillRect/>
            </a:stretch>
          </p:blipFill>
          <p:spPr bwMode="auto">
            <a:xfrm>
              <a:off x="59" y="3925"/>
              <a:ext cx="546" cy="555"/>
            </a:xfrm>
            <a:prstGeom prst="rect">
              <a:avLst/>
            </a:prstGeom>
            <a:noFill/>
            <a:ln w="9525">
              <a:noFill/>
              <a:miter lim="800000"/>
              <a:headEnd/>
              <a:tailEnd/>
            </a:ln>
          </p:spPr>
        </p:pic>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r>
              <a:rPr lang="en-US"/>
              <a:t>Slide  </a:t>
            </a:r>
            <a:fld id="{5A984313-7443-4C39-A8BC-F3FE6FD1B303}" type="slidenum">
              <a:rPr lang="en-US"/>
              <a:pPr>
                <a:defRPr/>
              </a:pPr>
              <a:t>‹#›</a:t>
            </a:fld>
            <a:r>
              <a:rPr lang="en-US"/>
              <a:t>  of 24</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58825" y="4700588"/>
            <a:ext cx="8161338" cy="1452562"/>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58825" y="3100388"/>
            <a:ext cx="8161338" cy="16002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r>
              <a:rPr lang="en-US"/>
              <a:t>Slide  </a:t>
            </a:r>
            <a:fld id="{004035D9-33C9-4008-A989-A3F11CD1F62E}" type="slidenum">
              <a:rPr lang="en-US"/>
              <a:pPr>
                <a:defRPr/>
              </a:pPr>
              <a:t>‹#›</a:t>
            </a:fld>
            <a:r>
              <a:rPr lang="en-US"/>
              <a:t>  of 24</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79425" y="1674813"/>
            <a:ext cx="4244975" cy="48275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76800" y="1674813"/>
            <a:ext cx="4244975" cy="48275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r>
              <a:rPr lang="en-US"/>
              <a:t>Slide  </a:t>
            </a:r>
            <a:fld id="{A82306DC-1154-426E-97CC-BF44E55FFD10}" type="slidenum">
              <a:rPr lang="en-US"/>
              <a:pPr>
                <a:defRPr/>
              </a:pPr>
              <a:t>‹#›</a:t>
            </a:fld>
            <a:r>
              <a:rPr lang="en-US"/>
              <a:t>  of 24</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9425" y="293688"/>
            <a:ext cx="8642350" cy="12192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79425" y="1636713"/>
            <a:ext cx="4243388" cy="6826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79425" y="2319338"/>
            <a:ext cx="4243388" cy="421481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876800" y="1636713"/>
            <a:ext cx="4244975" cy="6826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76800" y="2319338"/>
            <a:ext cx="4244975" cy="421481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pPr>
              <a:defRPr/>
            </a:pPr>
            <a:r>
              <a:rPr lang="en-US"/>
              <a:t>Slide  </a:t>
            </a:r>
            <a:fld id="{41DDC753-6226-498E-8B7E-D0F3A74478A8}" type="slidenum">
              <a:rPr lang="en-US"/>
              <a:pPr>
                <a:defRPr/>
              </a:pPr>
              <a:t>‹#›</a:t>
            </a:fld>
            <a:r>
              <a:rPr lang="en-US"/>
              <a:t>  of 24</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pPr>
              <a:defRPr/>
            </a:pPr>
            <a:r>
              <a:rPr lang="en-US"/>
              <a:t>Slide  </a:t>
            </a:r>
            <a:fld id="{02CDDFB7-A989-48C9-8471-333E89A56543}" type="slidenum">
              <a:rPr lang="en-US"/>
              <a:pPr>
                <a:defRPr/>
              </a:pPr>
              <a:t>‹#›</a:t>
            </a:fld>
            <a:r>
              <a:rPr lang="en-US"/>
              <a:t>  of 24</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r>
              <a:rPr lang="en-US"/>
              <a:t>Slide  </a:t>
            </a:r>
            <a:fld id="{3169B164-E832-48E8-893A-89153AE8B9B0}" type="slidenum">
              <a:rPr lang="en-US"/>
              <a:pPr>
                <a:defRPr/>
              </a:pPr>
              <a:t>‹#›</a:t>
            </a:fld>
            <a:r>
              <a:rPr lang="en-US"/>
              <a:t>  of 24</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9425" y="290513"/>
            <a:ext cx="3159125" cy="123983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754438" y="290513"/>
            <a:ext cx="5367337" cy="62436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79425" y="1530350"/>
            <a:ext cx="3159125" cy="50038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r>
              <a:rPr lang="en-US"/>
              <a:t>Slide  </a:t>
            </a:r>
            <a:fld id="{D9BE2A0A-8A3A-4758-9E06-924D84065D68}" type="slidenum">
              <a:rPr lang="en-US"/>
              <a:pPr>
                <a:defRPr/>
              </a:pPr>
              <a:t>‹#›</a:t>
            </a:fld>
            <a:r>
              <a:rPr lang="en-US"/>
              <a:t>  of 24</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81188" y="5121275"/>
            <a:ext cx="5761037" cy="6032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881188" y="654050"/>
            <a:ext cx="5761037" cy="43894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881188" y="5724525"/>
            <a:ext cx="5761037" cy="85883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r>
              <a:rPr lang="en-US"/>
              <a:t>Slide  </a:t>
            </a:r>
            <a:fld id="{5EC5C399-1D8C-4A94-BC1C-3C4A0EF07F50}" type="slidenum">
              <a:rPr lang="en-US"/>
              <a:pPr>
                <a:defRPr/>
              </a:pPr>
              <a:t>‹#›</a:t>
            </a:fld>
            <a:r>
              <a:rPr lang="en-US"/>
              <a:t>  of 24</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r>
              <a:rPr lang="en-US"/>
              <a:t>Slide  </a:t>
            </a:r>
            <a:fld id="{151616A4-C9A1-432E-9891-748B517EDAD8}" type="slidenum">
              <a:rPr lang="en-US"/>
              <a:pPr>
                <a:defRPr/>
              </a:pPr>
              <a:t>‹#›</a:t>
            </a:fld>
            <a:r>
              <a:rPr lang="en-US"/>
              <a:t>  of 24</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61188" y="638175"/>
            <a:ext cx="2160587" cy="58642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79425" y="638175"/>
            <a:ext cx="6329363" cy="58642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r>
              <a:rPr lang="en-US"/>
              <a:t>Slide  </a:t>
            </a:r>
            <a:fld id="{CBF7FB11-3987-47EF-BF38-F9E3D00F88E2}" type="slidenum">
              <a:rPr lang="en-US"/>
              <a:pPr>
                <a:defRPr/>
              </a:pPr>
              <a:t>‹#›</a:t>
            </a:fld>
            <a:r>
              <a:rPr lang="en-US"/>
              <a:t>  of 24</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9425" y="638175"/>
            <a:ext cx="8642350" cy="63023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79425" y="1674813"/>
            <a:ext cx="4244975" cy="48275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76800" y="1674813"/>
            <a:ext cx="4244975" cy="48275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r>
              <a:rPr lang="en-US"/>
              <a:t>Slide  </a:t>
            </a:r>
            <a:fld id="{940CAAE7-D092-4C69-9A16-900A76911238}" type="slidenum">
              <a:rPr lang="en-US"/>
              <a:pPr>
                <a:defRPr/>
              </a:pPr>
              <a:t>‹#›</a:t>
            </a:fld>
            <a:r>
              <a:rPr lang="en-US"/>
              <a:t>  of 24</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2"/>
          <p:cNvGrpSpPr>
            <a:grpSpLocks/>
          </p:cNvGrpSpPr>
          <p:nvPr userDrawn="1"/>
        </p:nvGrpSpPr>
        <p:grpSpPr bwMode="auto">
          <a:xfrm>
            <a:off x="0" y="557213"/>
            <a:ext cx="9601200" cy="122237"/>
            <a:chOff x="4" y="4152"/>
            <a:chExt cx="5752" cy="72"/>
          </a:xfrm>
        </p:grpSpPr>
        <p:sp>
          <p:nvSpPr>
            <p:cNvPr id="1047" name="Rectangle 23"/>
            <p:cNvSpPr>
              <a:spLocks noChangeArrowheads="1"/>
            </p:cNvSpPr>
            <p:nvPr/>
          </p:nvSpPr>
          <p:spPr bwMode="auto">
            <a:xfrm>
              <a:off x="4" y="4152"/>
              <a:ext cx="5752" cy="72"/>
            </a:xfrm>
            <a:prstGeom prst="rect">
              <a:avLst/>
            </a:prstGeom>
            <a:gradFill rotWithShape="0">
              <a:gsLst>
                <a:gs pos="0">
                  <a:srgbClr val="990033">
                    <a:gamma/>
                    <a:shade val="0"/>
                    <a:invGamma/>
                  </a:srgbClr>
                </a:gs>
                <a:gs pos="50000">
                  <a:srgbClr val="990033"/>
                </a:gs>
                <a:gs pos="100000">
                  <a:srgbClr val="990033">
                    <a:gamma/>
                    <a:shade val="0"/>
                    <a:invGamma/>
                  </a:srgbClr>
                </a:gs>
              </a:gsLst>
              <a:lin ang="0" scaled="1"/>
            </a:gradFill>
            <a:ln w="12700">
              <a:noFill/>
              <a:miter lim="800000"/>
              <a:headEnd/>
              <a:tailEnd/>
            </a:ln>
            <a:effectLst/>
          </p:spPr>
          <p:txBody>
            <a:bodyPr wrap="none" anchor="ctr"/>
            <a:lstStyle/>
            <a:p>
              <a:pPr>
                <a:defRPr/>
              </a:pPr>
              <a:endParaRPr lang="en-US"/>
            </a:p>
          </p:txBody>
        </p:sp>
        <p:sp>
          <p:nvSpPr>
            <p:cNvPr id="1048" name="Rectangle 24"/>
            <p:cNvSpPr>
              <a:spLocks noChangeArrowheads="1"/>
            </p:cNvSpPr>
            <p:nvPr/>
          </p:nvSpPr>
          <p:spPr bwMode="auto">
            <a:xfrm>
              <a:off x="4" y="4176"/>
              <a:ext cx="5752" cy="22"/>
            </a:xfrm>
            <a:prstGeom prst="rect">
              <a:avLst/>
            </a:prstGeom>
            <a:gradFill rotWithShape="0">
              <a:gsLst>
                <a:gs pos="0">
                  <a:srgbClr val="C0C0C0">
                    <a:gamma/>
                    <a:shade val="0"/>
                    <a:invGamma/>
                  </a:srgbClr>
                </a:gs>
                <a:gs pos="50000">
                  <a:srgbClr val="C0C0C0"/>
                </a:gs>
                <a:gs pos="100000">
                  <a:srgbClr val="C0C0C0">
                    <a:gamma/>
                    <a:shade val="0"/>
                    <a:invGamma/>
                  </a:srgbClr>
                </a:gs>
              </a:gsLst>
              <a:lin ang="0" scaled="1"/>
            </a:gradFill>
            <a:ln w="12700">
              <a:noFill/>
              <a:miter lim="800000"/>
              <a:headEnd/>
              <a:tailEnd/>
            </a:ln>
            <a:effectLst/>
          </p:spPr>
          <p:txBody>
            <a:bodyPr wrap="none" anchor="ctr"/>
            <a:lstStyle/>
            <a:p>
              <a:pPr>
                <a:defRPr/>
              </a:pPr>
              <a:endParaRPr lang="en-US"/>
            </a:p>
          </p:txBody>
        </p:sp>
      </p:grpSp>
      <p:sp>
        <p:nvSpPr>
          <p:cNvPr id="2051" name="Rectangle 3"/>
          <p:cNvSpPr>
            <a:spLocks noGrp="1" noChangeArrowheads="1"/>
          </p:cNvSpPr>
          <p:nvPr>
            <p:ph type="body" idx="1"/>
          </p:nvPr>
        </p:nvSpPr>
        <p:spPr bwMode="auto">
          <a:xfrm>
            <a:off x="384175" y="1616075"/>
            <a:ext cx="8642350" cy="4827588"/>
          </a:xfrm>
          <a:prstGeom prst="rect">
            <a:avLst/>
          </a:prstGeom>
          <a:noFill/>
          <a:ln w="9525">
            <a:noFill/>
            <a:miter lim="800000"/>
            <a:headEnd/>
            <a:tailEnd/>
          </a:ln>
        </p:spPr>
        <p:txBody>
          <a:bodyPr vert="horz" wrap="square" lIns="96644" tIns="48322" rIns="96644" bIns="48322"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0" name="Rectangle 6"/>
          <p:cNvSpPr>
            <a:spLocks noGrp="1" noChangeArrowheads="1"/>
          </p:cNvSpPr>
          <p:nvPr>
            <p:ph type="sldNum" sz="quarter" idx="4"/>
          </p:nvPr>
        </p:nvSpPr>
        <p:spPr bwMode="auto">
          <a:xfrm>
            <a:off x="6383338" y="7029450"/>
            <a:ext cx="2609850" cy="361950"/>
          </a:xfrm>
          <a:prstGeom prst="rect">
            <a:avLst/>
          </a:prstGeom>
          <a:noFill/>
          <a:ln w="9525">
            <a:noFill/>
            <a:miter lim="800000"/>
            <a:headEnd/>
            <a:tailEnd/>
          </a:ln>
          <a:effectLst/>
        </p:spPr>
        <p:txBody>
          <a:bodyPr vert="horz" wrap="square" lIns="96644" tIns="48322" rIns="96644" bIns="48322" numCol="1" anchor="t" anchorCtr="0" compatLnSpc="1">
            <a:prstTxWarp prst="textNoShape">
              <a:avLst/>
            </a:prstTxWarp>
          </a:bodyPr>
          <a:lstStyle>
            <a:lvl1pPr algn="r">
              <a:defRPr sz="1200"/>
            </a:lvl1pPr>
          </a:lstStyle>
          <a:p>
            <a:pPr>
              <a:defRPr/>
            </a:pPr>
            <a:r>
              <a:rPr lang="en-US"/>
              <a:t>Slide  </a:t>
            </a:r>
            <a:fld id="{8B9A7991-89BA-4759-AEEB-A4474D085AFB}" type="slidenum">
              <a:rPr lang="en-US"/>
              <a:pPr>
                <a:defRPr/>
              </a:pPr>
              <a:t>‹#›</a:t>
            </a:fld>
            <a:r>
              <a:rPr lang="en-US"/>
              <a:t>  of 24</a:t>
            </a:r>
          </a:p>
        </p:txBody>
      </p:sp>
      <p:pic>
        <p:nvPicPr>
          <p:cNvPr id="2053" name="Picture 16" descr="DA-logo"/>
          <p:cNvPicPr>
            <a:picLocks noChangeAspect="1" noChangeArrowheads="1"/>
          </p:cNvPicPr>
          <p:nvPr userDrawn="1"/>
        </p:nvPicPr>
        <p:blipFill>
          <a:blip r:embed="rId14" cstate="print"/>
          <a:srcRect/>
          <a:stretch>
            <a:fillRect/>
          </a:stretch>
        </p:blipFill>
        <p:spPr bwMode="auto">
          <a:xfrm>
            <a:off x="163513" y="117475"/>
            <a:ext cx="1023937" cy="1039813"/>
          </a:xfrm>
          <a:prstGeom prst="rect">
            <a:avLst/>
          </a:prstGeom>
          <a:noFill/>
          <a:ln w="9525">
            <a:noFill/>
            <a:miter lim="800000"/>
            <a:headEnd/>
            <a:tailEnd/>
          </a:ln>
        </p:spPr>
      </p:pic>
      <p:pic>
        <p:nvPicPr>
          <p:cNvPr id="2054" name="Picture 17" descr="MEDCOM-Patch"/>
          <p:cNvPicPr>
            <a:picLocks noChangeAspect="1" noChangeArrowheads="1"/>
          </p:cNvPicPr>
          <p:nvPr userDrawn="1"/>
        </p:nvPicPr>
        <p:blipFill>
          <a:blip r:embed="rId15" cstate="print"/>
          <a:srcRect/>
          <a:stretch>
            <a:fillRect/>
          </a:stretch>
        </p:blipFill>
        <p:spPr bwMode="auto">
          <a:xfrm>
            <a:off x="8793163" y="415925"/>
            <a:ext cx="619125" cy="833438"/>
          </a:xfrm>
          <a:prstGeom prst="rect">
            <a:avLst/>
          </a:prstGeom>
          <a:noFill/>
          <a:ln w="9525">
            <a:noFill/>
            <a:miter lim="800000"/>
            <a:headEnd/>
            <a:tailEnd/>
          </a:ln>
        </p:spPr>
      </p:pic>
      <p:grpSp>
        <p:nvGrpSpPr>
          <p:cNvPr id="2055" name="Group 18"/>
          <p:cNvGrpSpPr>
            <a:grpSpLocks/>
          </p:cNvGrpSpPr>
          <p:nvPr userDrawn="1"/>
        </p:nvGrpSpPr>
        <p:grpSpPr bwMode="auto">
          <a:xfrm>
            <a:off x="76200" y="6915150"/>
            <a:ext cx="9448800" cy="112713"/>
            <a:chOff x="4" y="4152"/>
            <a:chExt cx="5752" cy="72"/>
          </a:xfrm>
        </p:grpSpPr>
        <p:sp>
          <p:nvSpPr>
            <p:cNvPr id="1043" name="Rectangle 19"/>
            <p:cNvSpPr>
              <a:spLocks noChangeArrowheads="1"/>
            </p:cNvSpPr>
            <p:nvPr/>
          </p:nvSpPr>
          <p:spPr bwMode="auto">
            <a:xfrm>
              <a:off x="4" y="4152"/>
              <a:ext cx="5752" cy="72"/>
            </a:xfrm>
            <a:prstGeom prst="rect">
              <a:avLst/>
            </a:prstGeom>
            <a:gradFill rotWithShape="0">
              <a:gsLst>
                <a:gs pos="0">
                  <a:srgbClr val="990033">
                    <a:gamma/>
                    <a:shade val="0"/>
                    <a:invGamma/>
                  </a:srgbClr>
                </a:gs>
                <a:gs pos="50000">
                  <a:srgbClr val="990033"/>
                </a:gs>
                <a:gs pos="100000">
                  <a:srgbClr val="990033">
                    <a:gamma/>
                    <a:shade val="0"/>
                    <a:invGamma/>
                  </a:srgbClr>
                </a:gs>
              </a:gsLst>
              <a:lin ang="0" scaled="1"/>
            </a:gradFill>
            <a:ln w="12700">
              <a:noFill/>
              <a:miter lim="800000"/>
              <a:headEnd/>
              <a:tailEnd/>
            </a:ln>
            <a:effectLst/>
          </p:spPr>
          <p:txBody>
            <a:bodyPr wrap="none" anchor="ctr"/>
            <a:lstStyle/>
            <a:p>
              <a:pPr>
                <a:defRPr/>
              </a:pPr>
              <a:endParaRPr lang="en-US"/>
            </a:p>
          </p:txBody>
        </p:sp>
        <p:sp>
          <p:nvSpPr>
            <p:cNvPr id="1044" name="Rectangle 20"/>
            <p:cNvSpPr>
              <a:spLocks noChangeArrowheads="1"/>
            </p:cNvSpPr>
            <p:nvPr/>
          </p:nvSpPr>
          <p:spPr bwMode="auto">
            <a:xfrm>
              <a:off x="4" y="4176"/>
              <a:ext cx="5752" cy="20"/>
            </a:xfrm>
            <a:prstGeom prst="rect">
              <a:avLst/>
            </a:prstGeom>
            <a:gradFill rotWithShape="0">
              <a:gsLst>
                <a:gs pos="0">
                  <a:srgbClr val="C0C0C0">
                    <a:gamma/>
                    <a:shade val="0"/>
                    <a:invGamma/>
                  </a:srgbClr>
                </a:gs>
                <a:gs pos="50000">
                  <a:srgbClr val="C0C0C0"/>
                </a:gs>
                <a:gs pos="100000">
                  <a:srgbClr val="C0C0C0">
                    <a:gamma/>
                    <a:shade val="0"/>
                    <a:invGamma/>
                  </a:srgbClr>
                </a:gs>
              </a:gsLst>
              <a:lin ang="0" scaled="1"/>
            </a:gradFill>
            <a:ln w="12700">
              <a:noFill/>
              <a:miter lim="800000"/>
              <a:headEnd/>
              <a:tailEnd/>
            </a:ln>
            <a:effectLst/>
          </p:spPr>
          <p:txBody>
            <a:bodyPr wrap="none" anchor="ctr"/>
            <a:lstStyle/>
            <a:p>
              <a:pPr>
                <a:defRPr/>
              </a:pPr>
              <a:endParaRPr lang="en-US"/>
            </a:p>
          </p:txBody>
        </p:sp>
      </p:grpSp>
      <p:pic>
        <p:nvPicPr>
          <p:cNvPr id="2056" name="Picture 21" descr="Reg-Crest"/>
          <p:cNvPicPr>
            <a:picLocks noChangeAspect="1" noChangeArrowheads="1"/>
          </p:cNvPicPr>
          <p:nvPr userDrawn="1"/>
        </p:nvPicPr>
        <p:blipFill>
          <a:blip r:embed="rId16" cstate="print"/>
          <a:srcRect/>
          <a:stretch>
            <a:fillRect/>
          </a:stretch>
        </p:blipFill>
        <p:spPr bwMode="auto">
          <a:xfrm>
            <a:off x="8142288" y="60325"/>
            <a:ext cx="917575" cy="966788"/>
          </a:xfrm>
          <a:prstGeom prst="rect">
            <a:avLst/>
          </a:prstGeom>
          <a:noFill/>
          <a:ln w="9525">
            <a:noFill/>
            <a:miter lim="800000"/>
            <a:headEnd/>
            <a:tailEnd/>
          </a:ln>
        </p:spPr>
      </p:pic>
      <p:sp>
        <p:nvSpPr>
          <p:cNvPr id="1049" name="Rectangle 25"/>
          <p:cNvSpPr>
            <a:spLocks noChangeArrowheads="1"/>
          </p:cNvSpPr>
          <p:nvPr userDrawn="1"/>
        </p:nvSpPr>
        <p:spPr bwMode="auto">
          <a:xfrm>
            <a:off x="1203325" y="85725"/>
            <a:ext cx="7116763" cy="400050"/>
          </a:xfrm>
          <a:prstGeom prst="rect">
            <a:avLst/>
          </a:prstGeom>
          <a:noFill/>
          <a:ln w="9525">
            <a:noFill/>
            <a:miter lim="800000"/>
            <a:headEnd/>
            <a:tailEnd/>
          </a:ln>
          <a:effectLst/>
        </p:spPr>
        <p:txBody>
          <a:bodyPr wrap="none">
            <a:spAutoFit/>
          </a:bodyPr>
          <a:lstStyle/>
          <a:p>
            <a:pPr algn="ctr" defTabSz="966788">
              <a:defRPr/>
            </a:pPr>
            <a:r>
              <a:rPr lang="en-US" sz="2000" b="1" dirty="0">
                <a:solidFill>
                  <a:srgbClr val="660033"/>
                </a:solidFill>
              </a:rPr>
              <a:t>Integrated Disability Evaluation System (IDES) Overview</a:t>
            </a:r>
          </a:p>
        </p:txBody>
      </p:sp>
      <p:sp>
        <p:nvSpPr>
          <p:cNvPr id="2058" name="Rectangle 26"/>
          <p:cNvSpPr>
            <a:spLocks noGrp="1" noChangeArrowheads="1"/>
          </p:cNvSpPr>
          <p:nvPr>
            <p:ph type="title"/>
          </p:nvPr>
        </p:nvSpPr>
        <p:spPr bwMode="auto">
          <a:xfrm>
            <a:off x="479425" y="638175"/>
            <a:ext cx="8642350" cy="6302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52" name="Rectangle 28"/>
          <p:cNvSpPr>
            <a:spLocks noChangeArrowheads="1"/>
          </p:cNvSpPr>
          <p:nvPr userDrawn="1"/>
        </p:nvSpPr>
        <p:spPr bwMode="auto">
          <a:xfrm>
            <a:off x="63500" y="7097713"/>
            <a:ext cx="4168775" cy="217487"/>
          </a:xfrm>
          <a:prstGeom prst="rect">
            <a:avLst/>
          </a:prstGeom>
          <a:noFill/>
          <a:ln w="38100">
            <a:noFill/>
            <a:miter lim="800000"/>
            <a:headEnd/>
            <a:tailEnd/>
          </a:ln>
          <a:effectLst/>
        </p:spPr>
        <p:txBody>
          <a:bodyPr wrap="none" lIns="96661" tIns="48331" rIns="96661" bIns="48331">
            <a:spAutoFit/>
          </a:bodyPr>
          <a:lstStyle/>
          <a:p>
            <a:pPr algn="ctr" defTabSz="966788" eaLnBrk="0" hangingPunct="0">
              <a:defRPr/>
            </a:pPr>
            <a:r>
              <a:rPr lang="en-US" sz="800" b="1"/>
              <a:t>DENISE BROWN/DASG-HSZ/(703) 681-1833(DSN 471 /denise.brown1@us.army.mil</a:t>
            </a:r>
          </a:p>
        </p:txBody>
      </p:sp>
    </p:spTree>
  </p:cSld>
  <p:clrMap bg1="lt1" tx1="dk1" bg2="lt2" tx2="dk2" accent1="accent1" accent2="accent2" accent3="accent3" accent4="accent4" accent5="accent5" accent6="accent6" hlink="hlink" folHlink="folHlink"/>
  <p:sldLayoutIdLst>
    <p:sldLayoutId id="2147483712"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hf hdr="0" ftr="0" dt="0"/>
  <p:txStyles>
    <p:titleStyle>
      <a:lvl1pPr algn="ctr" defTabSz="966788" rtl="0" eaLnBrk="0" fontAlgn="base" hangingPunct="0">
        <a:spcBef>
          <a:spcPct val="0"/>
        </a:spcBef>
        <a:spcAft>
          <a:spcPct val="0"/>
        </a:spcAft>
        <a:defRPr sz="3200" b="1">
          <a:solidFill>
            <a:srgbClr val="660033"/>
          </a:solidFill>
          <a:latin typeface="+mj-lt"/>
          <a:ea typeface="+mj-ea"/>
          <a:cs typeface="+mj-cs"/>
        </a:defRPr>
      </a:lvl1pPr>
      <a:lvl2pPr algn="ctr" defTabSz="966788" rtl="0" eaLnBrk="0" fontAlgn="base" hangingPunct="0">
        <a:spcBef>
          <a:spcPct val="0"/>
        </a:spcBef>
        <a:spcAft>
          <a:spcPct val="0"/>
        </a:spcAft>
        <a:defRPr sz="3200" b="1">
          <a:solidFill>
            <a:srgbClr val="660033"/>
          </a:solidFill>
          <a:latin typeface="Arial" pitchFamily="34" charset="0"/>
        </a:defRPr>
      </a:lvl2pPr>
      <a:lvl3pPr algn="ctr" defTabSz="966788" rtl="0" eaLnBrk="0" fontAlgn="base" hangingPunct="0">
        <a:spcBef>
          <a:spcPct val="0"/>
        </a:spcBef>
        <a:spcAft>
          <a:spcPct val="0"/>
        </a:spcAft>
        <a:defRPr sz="3200" b="1">
          <a:solidFill>
            <a:srgbClr val="660033"/>
          </a:solidFill>
          <a:latin typeface="Arial" pitchFamily="34" charset="0"/>
        </a:defRPr>
      </a:lvl3pPr>
      <a:lvl4pPr algn="ctr" defTabSz="966788" rtl="0" eaLnBrk="0" fontAlgn="base" hangingPunct="0">
        <a:spcBef>
          <a:spcPct val="0"/>
        </a:spcBef>
        <a:spcAft>
          <a:spcPct val="0"/>
        </a:spcAft>
        <a:defRPr sz="3200" b="1">
          <a:solidFill>
            <a:srgbClr val="660033"/>
          </a:solidFill>
          <a:latin typeface="Arial" pitchFamily="34" charset="0"/>
        </a:defRPr>
      </a:lvl4pPr>
      <a:lvl5pPr algn="ctr" defTabSz="966788" rtl="0" eaLnBrk="0" fontAlgn="base" hangingPunct="0">
        <a:spcBef>
          <a:spcPct val="0"/>
        </a:spcBef>
        <a:spcAft>
          <a:spcPct val="0"/>
        </a:spcAft>
        <a:defRPr sz="3200" b="1">
          <a:solidFill>
            <a:srgbClr val="660033"/>
          </a:solidFill>
          <a:latin typeface="Arial" pitchFamily="34" charset="0"/>
        </a:defRPr>
      </a:lvl5pPr>
      <a:lvl6pPr marL="457200" algn="ctr" defTabSz="966788" rtl="0" fontAlgn="base">
        <a:spcBef>
          <a:spcPct val="0"/>
        </a:spcBef>
        <a:spcAft>
          <a:spcPct val="0"/>
        </a:spcAft>
        <a:defRPr sz="3200" b="1">
          <a:solidFill>
            <a:srgbClr val="660033"/>
          </a:solidFill>
          <a:latin typeface="Arial" pitchFamily="34" charset="0"/>
        </a:defRPr>
      </a:lvl6pPr>
      <a:lvl7pPr marL="914400" algn="ctr" defTabSz="966788" rtl="0" fontAlgn="base">
        <a:spcBef>
          <a:spcPct val="0"/>
        </a:spcBef>
        <a:spcAft>
          <a:spcPct val="0"/>
        </a:spcAft>
        <a:defRPr sz="3200" b="1">
          <a:solidFill>
            <a:srgbClr val="660033"/>
          </a:solidFill>
          <a:latin typeface="Arial" pitchFamily="34" charset="0"/>
        </a:defRPr>
      </a:lvl7pPr>
      <a:lvl8pPr marL="1371600" algn="ctr" defTabSz="966788" rtl="0" fontAlgn="base">
        <a:spcBef>
          <a:spcPct val="0"/>
        </a:spcBef>
        <a:spcAft>
          <a:spcPct val="0"/>
        </a:spcAft>
        <a:defRPr sz="3200" b="1">
          <a:solidFill>
            <a:srgbClr val="660033"/>
          </a:solidFill>
          <a:latin typeface="Arial" pitchFamily="34" charset="0"/>
        </a:defRPr>
      </a:lvl8pPr>
      <a:lvl9pPr marL="1828800" algn="ctr" defTabSz="966788" rtl="0" fontAlgn="base">
        <a:spcBef>
          <a:spcPct val="0"/>
        </a:spcBef>
        <a:spcAft>
          <a:spcPct val="0"/>
        </a:spcAft>
        <a:defRPr sz="3200" b="1">
          <a:solidFill>
            <a:srgbClr val="660033"/>
          </a:solidFill>
          <a:latin typeface="Arial" pitchFamily="34" charset="0"/>
        </a:defRPr>
      </a:lvl9pPr>
    </p:titleStyle>
    <p:bodyStyle>
      <a:lvl1pPr marL="228600" indent="-228600" algn="l" defTabSz="966788" rtl="0" eaLnBrk="0" fontAlgn="base" hangingPunct="0">
        <a:spcBef>
          <a:spcPct val="20000"/>
        </a:spcBef>
        <a:spcAft>
          <a:spcPct val="0"/>
        </a:spcAft>
        <a:buClr>
          <a:srgbClr val="660033"/>
        </a:buClr>
        <a:buSzPct val="125000"/>
        <a:buChar char="•"/>
        <a:defRPr sz="2400">
          <a:solidFill>
            <a:schemeClr val="tx1"/>
          </a:solidFill>
          <a:latin typeface="+mn-lt"/>
          <a:ea typeface="+mn-ea"/>
          <a:cs typeface="+mn-cs"/>
        </a:defRPr>
      </a:lvl1pPr>
      <a:lvl2pPr marL="785813" indent="-303213" algn="l" defTabSz="966788" rtl="0" eaLnBrk="0" fontAlgn="base" hangingPunct="0">
        <a:spcBef>
          <a:spcPct val="20000"/>
        </a:spcBef>
        <a:spcAft>
          <a:spcPct val="0"/>
        </a:spcAft>
        <a:buClr>
          <a:srgbClr val="660033"/>
        </a:buClr>
        <a:buChar char="–"/>
        <a:defRPr sz="2200">
          <a:solidFill>
            <a:schemeClr val="tx1"/>
          </a:solidFill>
          <a:latin typeface="+mn-lt"/>
        </a:defRPr>
      </a:lvl2pPr>
      <a:lvl3pPr marL="1143000" indent="-176213" algn="l" defTabSz="966788" rtl="0" eaLnBrk="0" fontAlgn="base" hangingPunct="0">
        <a:spcBef>
          <a:spcPct val="20000"/>
        </a:spcBef>
        <a:spcAft>
          <a:spcPct val="0"/>
        </a:spcAft>
        <a:buClr>
          <a:srgbClr val="660033"/>
        </a:buClr>
        <a:buChar char="•"/>
        <a:defRPr sz="2000">
          <a:solidFill>
            <a:schemeClr val="tx1"/>
          </a:solidFill>
          <a:latin typeface="+mn-lt"/>
        </a:defRPr>
      </a:lvl3pPr>
      <a:lvl4pPr marL="1692275" indent="-242888" algn="l" defTabSz="966788" rtl="0" eaLnBrk="0" fontAlgn="base" hangingPunct="0">
        <a:spcBef>
          <a:spcPct val="20000"/>
        </a:spcBef>
        <a:spcAft>
          <a:spcPct val="0"/>
        </a:spcAft>
        <a:buClr>
          <a:srgbClr val="660033"/>
        </a:buClr>
        <a:buChar char="–"/>
        <a:defRPr>
          <a:solidFill>
            <a:schemeClr val="tx1"/>
          </a:solidFill>
          <a:latin typeface="+mn-lt"/>
        </a:defRPr>
      </a:lvl4pPr>
      <a:lvl5pPr marL="2117725" indent="-184150" algn="l" defTabSz="966788" rtl="0" eaLnBrk="0" fontAlgn="base" hangingPunct="0">
        <a:spcBef>
          <a:spcPct val="20000"/>
        </a:spcBef>
        <a:spcAft>
          <a:spcPct val="0"/>
        </a:spcAft>
        <a:buClr>
          <a:srgbClr val="660033"/>
        </a:buClr>
        <a:buChar char="»"/>
        <a:defRPr sz="1600">
          <a:solidFill>
            <a:schemeClr val="tx1"/>
          </a:solidFill>
          <a:latin typeface="+mn-lt"/>
        </a:defRPr>
      </a:lvl5pPr>
      <a:lvl6pPr marL="2574925" indent="-184150" algn="l" defTabSz="966788" rtl="0" fontAlgn="base">
        <a:spcBef>
          <a:spcPct val="20000"/>
        </a:spcBef>
        <a:spcAft>
          <a:spcPct val="0"/>
        </a:spcAft>
        <a:buClr>
          <a:srgbClr val="660033"/>
        </a:buClr>
        <a:buChar char="»"/>
        <a:defRPr sz="1600">
          <a:solidFill>
            <a:schemeClr val="tx1"/>
          </a:solidFill>
          <a:latin typeface="+mn-lt"/>
        </a:defRPr>
      </a:lvl6pPr>
      <a:lvl7pPr marL="3032125" indent="-184150" algn="l" defTabSz="966788" rtl="0" fontAlgn="base">
        <a:spcBef>
          <a:spcPct val="20000"/>
        </a:spcBef>
        <a:spcAft>
          <a:spcPct val="0"/>
        </a:spcAft>
        <a:buClr>
          <a:srgbClr val="660033"/>
        </a:buClr>
        <a:buChar char="»"/>
        <a:defRPr sz="1600">
          <a:solidFill>
            <a:schemeClr val="tx1"/>
          </a:solidFill>
          <a:latin typeface="+mn-lt"/>
        </a:defRPr>
      </a:lvl7pPr>
      <a:lvl8pPr marL="3489325" indent="-184150" algn="l" defTabSz="966788" rtl="0" fontAlgn="base">
        <a:spcBef>
          <a:spcPct val="20000"/>
        </a:spcBef>
        <a:spcAft>
          <a:spcPct val="0"/>
        </a:spcAft>
        <a:buClr>
          <a:srgbClr val="660033"/>
        </a:buClr>
        <a:buChar char="»"/>
        <a:defRPr sz="1600">
          <a:solidFill>
            <a:schemeClr val="tx1"/>
          </a:solidFill>
          <a:latin typeface="+mn-lt"/>
        </a:defRPr>
      </a:lvl8pPr>
      <a:lvl9pPr marL="3946525" indent="-184150" algn="l" defTabSz="966788" rtl="0" fontAlgn="base">
        <a:spcBef>
          <a:spcPct val="20000"/>
        </a:spcBef>
        <a:spcAft>
          <a:spcPct val="0"/>
        </a:spcAft>
        <a:buClr>
          <a:srgbClr val="660033"/>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9.jpeg"/><Relationship Id="rId5" Type="http://schemas.openxmlformats.org/officeDocument/2006/relationships/image" Target="../media/image8.jpeg"/><Relationship Id="rId10" Type="http://schemas.openxmlformats.org/officeDocument/2006/relationships/image" Target="../media/image12.jpeg"/><Relationship Id="rId4" Type="http://schemas.openxmlformats.org/officeDocument/2006/relationships/image" Target="../media/image7.wmf"/><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6.jpeg"/><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2"/>
          <p:cNvSpPr>
            <a:spLocks noGrp="1" noChangeArrowheads="1"/>
          </p:cNvSpPr>
          <p:nvPr>
            <p:ph type="ctrTitle" idx="4294967295"/>
          </p:nvPr>
        </p:nvSpPr>
        <p:spPr>
          <a:xfrm>
            <a:off x="720725" y="1593850"/>
            <a:ext cx="8159750" cy="1568450"/>
          </a:xfrm>
          <a:noFill/>
        </p:spPr>
        <p:txBody>
          <a:bodyPr lIns="96644" tIns="48322" rIns="96644" bIns="48322"/>
          <a:lstStyle/>
          <a:p>
            <a:pPr eaLnBrk="1" hangingPunct="1"/>
            <a:r>
              <a:rPr lang="en-US" sz="4400" smtClean="0"/>
              <a:t>Integrated Disability Evaluation System (IDES)</a:t>
            </a:r>
            <a:endParaRPr lang="en-US" b="0" smtClean="0"/>
          </a:p>
        </p:txBody>
      </p:sp>
      <p:sp>
        <p:nvSpPr>
          <p:cNvPr id="4099" name="Text Box 4"/>
          <p:cNvSpPr txBox="1">
            <a:spLocks noChangeArrowheads="1"/>
          </p:cNvSpPr>
          <p:nvPr/>
        </p:nvSpPr>
        <p:spPr bwMode="auto">
          <a:xfrm>
            <a:off x="865188" y="3622675"/>
            <a:ext cx="7397750" cy="1308050"/>
          </a:xfrm>
          <a:prstGeom prst="rect">
            <a:avLst/>
          </a:prstGeom>
          <a:noFill/>
          <a:ln w="9525">
            <a:noFill/>
            <a:miter lim="800000"/>
            <a:headEnd/>
            <a:tailEnd/>
          </a:ln>
        </p:spPr>
        <p:txBody>
          <a:bodyPr>
            <a:spAutoFit/>
          </a:bodyPr>
          <a:lstStyle/>
          <a:p>
            <a:pPr algn="ctr" defTabSz="966788"/>
            <a:r>
              <a:rPr lang="en-US" sz="2000" dirty="0" smtClean="0"/>
              <a:t>Health </a:t>
            </a:r>
            <a:r>
              <a:rPr lang="en-US" sz="2000" dirty="0"/>
              <a:t>Policy &amp; Services</a:t>
            </a:r>
          </a:p>
          <a:p>
            <a:pPr algn="ctr" defTabSz="966788"/>
            <a:r>
              <a:rPr lang="en-US" sz="2000" dirty="0"/>
              <a:t>     Office of the Surgeon General</a:t>
            </a:r>
          </a:p>
          <a:p>
            <a:pPr algn="ctr" defTabSz="966788"/>
            <a:endParaRPr lang="en-US" sz="2000" dirty="0"/>
          </a:p>
          <a:p>
            <a:pPr algn="ctr" defTabSz="966788"/>
            <a:endParaRPr lang="en-US" sz="1900" dirty="0"/>
          </a:p>
        </p:txBody>
      </p:sp>
      <p:sp>
        <p:nvSpPr>
          <p:cNvPr id="4100" name="Text Box 5"/>
          <p:cNvSpPr txBox="1">
            <a:spLocks noChangeArrowheads="1"/>
          </p:cNvSpPr>
          <p:nvPr/>
        </p:nvSpPr>
        <p:spPr bwMode="auto">
          <a:xfrm>
            <a:off x="1906588" y="6629400"/>
            <a:ext cx="5894387" cy="396875"/>
          </a:xfrm>
          <a:prstGeom prst="rect">
            <a:avLst/>
          </a:prstGeom>
          <a:noFill/>
          <a:ln w="9525">
            <a:noFill/>
            <a:miter lim="800000"/>
            <a:headEnd/>
            <a:tailEnd/>
          </a:ln>
        </p:spPr>
        <p:txBody>
          <a:bodyPr>
            <a:spAutoFit/>
          </a:bodyPr>
          <a:lstStyle/>
          <a:p>
            <a:pPr algn="ctr" defTabSz="966788"/>
            <a:r>
              <a:rPr lang="en-US" sz="2000"/>
              <a:t>UNCLASSIFIED </a:t>
            </a:r>
          </a:p>
        </p:txBody>
      </p:sp>
      <p:grpSp>
        <p:nvGrpSpPr>
          <p:cNvPr id="4101" name="Group 6"/>
          <p:cNvGrpSpPr>
            <a:grpSpLocks/>
          </p:cNvGrpSpPr>
          <p:nvPr/>
        </p:nvGrpSpPr>
        <p:grpSpPr bwMode="auto">
          <a:xfrm>
            <a:off x="0" y="93663"/>
            <a:ext cx="9588500" cy="7162800"/>
            <a:chOff x="0" y="59"/>
            <a:chExt cx="6040" cy="4512"/>
          </a:xfrm>
        </p:grpSpPr>
        <p:grpSp>
          <p:nvGrpSpPr>
            <p:cNvPr id="4104" name="Group 7"/>
            <p:cNvGrpSpPr>
              <a:grpSpLocks/>
            </p:cNvGrpSpPr>
            <p:nvPr/>
          </p:nvGrpSpPr>
          <p:grpSpPr bwMode="auto">
            <a:xfrm>
              <a:off x="0" y="124"/>
              <a:ext cx="6040" cy="77"/>
              <a:chOff x="4" y="120"/>
              <a:chExt cx="5752" cy="72"/>
            </a:xfrm>
          </p:grpSpPr>
          <p:sp>
            <p:nvSpPr>
              <p:cNvPr id="4112" name="Rectangle 8"/>
              <p:cNvSpPr>
                <a:spLocks noChangeArrowheads="1"/>
              </p:cNvSpPr>
              <p:nvPr/>
            </p:nvSpPr>
            <p:spPr bwMode="auto">
              <a:xfrm>
                <a:off x="4" y="120"/>
                <a:ext cx="5752" cy="72"/>
              </a:xfrm>
              <a:prstGeom prst="rect">
                <a:avLst/>
              </a:prstGeom>
              <a:gradFill rotWithShape="0">
                <a:gsLst>
                  <a:gs pos="0">
                    <a:srgbClr val="000000"/>
                  </a:gs>
                  <a:gs pos="50000">
                    <a:srgbClr val="990033"/>
                  </a:gs>
                  <a:gs pos="100000">
                    <a:srgbClr val="000000"/>
                  </a:gs>
                </a:gsLst>
                <a:lin ang="0" scaled="1"/>
              </a:gradFill>
              <a:ln w="12700">
                <a:noFill/>
                <a:miter lim="800000"/>
                <a:headEnd/>
                <a:tailEnd/>
              </a:ln>
            </p:spPr>
            <p:txBody>
              <a:bodyPr wrap="none" anchor="ctr"/>
              <a:lstStyle/>
              <a:p>
                <a:endParaRPr lang="en-US"/>
              </a:p>
            </p:txBody>
          </p:sp>
          <p:sp>
            <p:nvSpPr>
              <p:cNvPr id="4113" name="Rectangle 9"/>
              <p:cNvSpPr>
                <a:spLocks noChangeArrowheads="1"/>
              </p:cNvSpPr>
              <p:nvPr/>
            </p:nvSpPr>
            <p:spPr bwMode="auto">
              <a:xfrm>
                <a:off x="4" y="144"/>
                <a:ext cx="5752" cy="24"/>
              </a:xfrm>
              <a:prstGeom prst="rect">
                <a:avLst/>
              </a:prstGeom>
              <a:gradFill rotWithShape="0">
                <a:gsLst>
                  <a:gs pos="0">
                    <a:srgbClr val="000000"/>
                  </a:gs>
                  <a:gs pos="50000">
                    <a:srgbClr val="C0C0C0"/>
                  </a:gs>
                  <a:gs pos="100000">
                    <a:srgbClr val="000000"/>
                  </a:gs>
                </a:gsLst>
                <a:lin ang="0" scaled="1"/>
              </a:gradFill>
              <a:ln w="12700">
                <a:noFill/>
                <a:miter lim="800000"/>
                <a:headEnd/>
                <a:tailEnd/>
              </a:ln>
            </p:spPr>
            <p:txBody>
              <a:bodyPr wrap="none" anchor="ctr"/>
              <a:lstStyle/>
              <a:p>
                <a:endParaRPr lang="en-US"/>
              </a:p>
            </p:txBody>
          </p:sp>
        </p:grpSp>
        <p:grpSp>
          <p:nvGrpSpPr>
            <p:cNvPr id="4105" name="Group 10"/>
            <p:cNvGrpSpPr>
              <a:grpSpLocks/>
            </p:cNvGrpSpPr>
            <p:nvPr/>
          </p:nvGrpSpPr>
          <p:grpSpPr bwMode="auto">
            <a:xfrm>
              <a:off x="0" y="4425"/>
              <a:ext cx="6040" cy="77"/>
              <a:chOff x="4" y="4152"/>
              <a:chExt cx="5752" cy="72"/>
            </a:xfrm>
          </p:grpSpPr>
          <p:sp>
            <p:nvSpPr>
              <p:cNvPr id="4110" name="Rectangle 11"/>
              <p:cNvSpPr>
                <a:spLocks noChangeArrowheads="1"/>
              </p:cNvSpPr>
              <p:nvPr/>
            </p:nvSpPr>
            <p:spPr bwMode="auto">
              <a:xfrm>
                <a:off x="4" y="4152"/>
                <a:ext cx="5752" cy="72"/>
              </a:xfrm>
              <a:prstGeom prst="rect">
                <a:avLst/>
              </a:prstGeom>
              <a:gradFill rotWithShape="0">
                <a:gsLst>
                  <a:gs pos="0">
                    <a:srgbClr val="000000"/>
                  </a:gs>
                  <a:gs pos="50000">
                    <a:srgbClr val="990033"/>
                  </a:gs>
                  <a:gs pos="100000">
                    <a:srgbClr val="000000"/>
                  </a:gs>
                </a:gsLst>
                <a:lin ang="0" scaled="1"/>
              </a:gradFill>
              <a:ln w="12700">
                <a:noFill/>
                <a:miter lim="800000"/>
                <a:headEnd/>
                <a:tailEnd/>
              </a:ln>
            </p:spPr>
            <p:txBody>
              <a:bodyPr wrap="none" anchor="ctr"/>
              <a:lstStyle/>
              <a:p>
                <a:endParaRPr lang="en-US"/>
              </a:p>
            </p:txBody>
          </p:sp>
          <p:sp>
            <p:nvSpPr>
              <p:cNvPr id="4111" name="Rectangle 12"/>
              <p:cNvSpPr>
                <a:spLocks noChangeArrowheads="1"/>
              </p:cNvSpPr>
              <p:nvPr/>
            </p:nvSpPr>
            <p:spPr bwMode="auto">
              <a:xfrm>
                <a:off x="4" y="4176"/>
                <a:ext cx="5752" cy="24"/>
              </a:xfrm>
              <a:prstGeom prst="rect">
                <a:avLst/>
              </a:prstGeom>
              <a:gradFill rotWithShape="0">
                <a:gsLst>
                  <a:gs pos="0">
                    <a:srgbClr val="000000"/>
                  </a:gs>
                  <a:gs pos="50000">
                    <a:srgbClr val="C0C0C0"/>
                  </a:gs>
                  <a:gs pos="100000">
                    <a:srgbClr val="000000"/>
                  </a:gs>
                </a:gsLst>
                <a:lin ang="0" scaled="1"/>
              </a:gradFill>
              <a:ln w="12700">
                <a:noFill/>
                <a:miter lim="800000"/>
                <a:headEnd/>
                <a:tailEnd/>
              </a:ln>
            </p:spPr>
            <p:txBody>
              <a:bodyPr wrap="none" anchor="ctr"/>
              <a:lstStyle/>
              <a:p>
                <a:endParaRPr lang="en-US"/>
              </a:p>
            </p:txBody>
          </p:sp>
        </p:grpSp>
        <p:pic>
          <p:nvPicPr>
            <p:cNvPr id="4106" name="Picture 13" descr="MEDCOM-Patch"/>
            <p:cNvPicPr>
              <a:picLocks noChangeAspect="1" noChangeArrowheads="1"/>
            </p:cNvPicPr>
            <p:nvPr/>
          </p:nvPicPr>
          <p:blipFill>
            <a:blip r:embed="rId2" cstate="print"/>
            <a:srcRect/>
            <a:stretch>
              <a:fillRect/>
            </a:stretch>
          </p:blipFill>
          <p:spPr bwMode="auto">
            <a:xfrm>
              <a:off x="5591" y="283"/>
              <a:ext cx="390" cy="525"/>
            </a:xfrm>
            <a:prstGeom prst="rect">
              <a:avLst/>
            </a:prstGeom>
            <a:noFill/>
            <a:ln w="9525">
              <a:noFill/>
              <a:miter lim="800000"/>
              <a:headEnd/>
              <a:tailEnd/>
            </a:ln>
          </p:spPr>
        </p:pic>
        <p:pic>
          <p:nvPicPr>
            <p:cNvPr id="4107" name="Picture 14" descr="Reg-Crest"/>
            <p:cNvPicPr>
              <a:picLocks noChangeAspect="1" noChangeArrowheads="1"/>
            </p:cNvPicPr>
            <p:nvPr/>
          </p:nvPicPr>
          <p:blipFill>
            <a:blip r:embed="rId3" cstate="print"/>
            <a:srcRect/>
            <a:stretch>
              <a:fillRect/>
            </a:stretch>
          </p:blipFill>
          <p:spPr bwMode="auto">
            <a:xfrm>
              <a:off x="5181" y="59"/>
              <a:ext cx="578" cy="609"/>
            </a:xfrm>
            <a:prstGeom prst="rect">
              <a:avLst/>
            </a:prstGeom>
            <a:noFill/>
            <a:ln w="9525">
              <a:noFill/>
              <a:miter lim="800000"/>
              <a:headEnd/>
              <a:tailEnd/>
            </a:ln>
          </p:spPr>
        </p:pic>
        <p:pic>
          <p:nvPicPr>
            <p:cNvPr id="4108" name="Picture 15" descr="AMEDD-Seal"/>
            <p:cNvPicPr>
              <a:picLocks noChangeAspect="1" noChangeArrowheads="1"/>
            </p:cNvPicPr>
            <p:nvPr/>
          </p:nvPicPr>
          <p:blipFill>
            <a:blip r:embed="rId4" cstate="print"/>
            <a:srcRect/>
            <a:stretch>
              <a:fillRect/>
            </a:stretch>
          </p:blipFill>
          <p:spPr bwMode="auto">
            <a:xfrm>
              <a:off x="538" y="4091"/>
              <a:ext cx="472" cy="480"/>
            </a:xfrm>
            <a:prstGeom prst="rect">
              <a:avLst/>
            </a:prstGeom>
            <a:noFill/>
            <a:ln w="9525">
              <a:noFill/>
              <a:miter lim="800000"/>
              <a:headEnd/>
              <a:tailEnd/>
            </a:ln>
          </p:spPr>
        </p:pic>
        <p:pic>
          <p:nvPicPr>
            <p:cNvPr id="4109" name="Picture 16" descr="DA-logo"/>
            <p:cNvPicPr>
              <a:picLocks noChangeAspect="1" noChangeArrowheads="1"/>
            </p:cNvPicPr>
            <p:nvPr/>
          </p:nvPicPr>
          <p:blipFill>
            <a:blip r:embed="rId5" cstate="print"/>
            <a:srcRect/>
            <a:stretch>
              <a:fillRect/>
            </a:stretch>
          </p:blipFill>
          <p:spPr bwMode="auto">
            <a:xfrm>
              <a:off x="59" y="3925"/>
              <a:ext cx="546" cy="555"/>
            </a:xfrm>
            <a:prstGeom prst="rect">
              <a:avLst/>
            </a:prstGeom>
            <a:noFill/>
            <a:ln w="9525">
              <a:noFill/>
              <a:miter lim="800000"/>
              <a:headEnd/>
              <a:tailEnd/>
            </a:ln>
          </p:spPr>
        </p:pic>
      </p:grpSp>
      <p:sp>
        <p:nvSpPr>
          <p:cNvPr id="4102" name="Text Box 17"/>
          <p:cNvSpPr txBox="1">
            <a:spLocks noChangeArrowheads="1"/>
          </p:cNvSpPr>
          <p:nvPr/>
        </p:nvSpPr>
        <p:spPr bwMode="auto">
          <a:xfrm>
            <a:off x="3227388" y="4789488"/>
            <a:ext cx="2860675" cy="400050"/>
          </a:xfrm>
          <a:prstGeom prst="rect">
            <a:avLst/>
          </a:prstGeom>
          <a:noFill/>
          <a:ln w="9525">
            <a:noFill/>
            <a:miter lim="800000"/>
            <a:headEnd/>
            <a:tailEnd/>
          </a:ln>
        </p:spPr>
        <p:txBody>
          <a:bodyPr>
            <a:spAutoFit/>
          </a:bodyPr>
          <a:lstStyle/>
          <a:p>
            <a:pPr algn="ctr" defTabSz="966788"/>
            <a:r>
              <a:rPr lang="en-US" sz="2000" dirty="0" smtClean="0"/>
              <a:t>1 March </a:t>
            </a:r>
            <a:r>
              <a:rPr lang="en-US" sz="2000" dirty="0"/>
              <a:t>2011 </a:t>
            </a:r>
          </a:p>
        </p:txBody>
      </p:sp>
      <p:sp>
        <p:nvSpPr>
          <p:cNvPr id="4103" name="Line 18"/>
          <p:cNvSpPr>
            <a:spLocks noChangeShapeType="1"/>
          </p:cNvSpPr>
          <p:nvPr/>
        </p:nvSpPr>
        <p:spPr bwMode="auto">
          <a:xfrm>
            <a:off x="841375" y="3386138"/>
            <a:ext cx="7920038" cy="0"/>
          </a:xfrm>
          <a:prstGeom prst="line">
            <a:avLst/>
          </a:prstGeom>
          <a:noFill/>
          <a:ln w="57150" cmpd="thickThin">
            <a:solidFill>
              <a:srgbClr val="660033"/>
            </a:solidFill>
            <a:round/>
            <a:headEnd/>
            <a:tailEnd/>
          </a:ln>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3"/>
          <p:cNvSpPr>
            <a:spLocks noGrp="1"/>
          </p:cNvSpPr>
          <p:nvPr>
            <p:ph type="sldNum" sz="quarter" idx="10"/>
          </p:nvPr>
        </p:nvSpPr>
        <p:spPr>
          <a:noFill/>
        </p:spPr>
        <p:txBody>
          <a:bodyPr/>
          <a:lstStyle/>
          <a:p>
            <a:pPr defTabSz="966788"/>
            <a:r>
              <a:rPr lang="en-US" smtClean="0"/>
              <a:t>Slide  </a:t>
            </a:r>
            <a:fld id="{73148C16-924E-493F-AAA1-561901BF28F1}" type="slidenum">
              <a:rPr lang="en-US" smtClean="0"/>
              <a:pPr defTabSz="966788"/>
              <a:t>2</a:t>
            </a:fld>
            <a:r>
              <a:rPr lang="en-US" smtClean="0"/>
              <a:t>  of 20</a:t>
            </a:r>
          </a:p>
        </p:txBody>
      </p:sp>
      <p:sp>
        <p:nvSpPr>
          <p:cNvPr id="5123" name="AutoShape 2"/>
          <p:cNvSpPr>
            <a:spLocks noChangeArrowheads="1"/>
          </p:cNvSpPr>
          <p:nvPr/>
        </p:nvSpPr>
        <p:spPr bwMode="auto">
          <a:xfrm>
            <a:off x="1411288" y="2170113"/>
            <a:ext cx="6230937" cy="4143375"/>
          </a:xfrm>
          <a:prstGeom prst="roundRect">
            <a:avLst>
              <a:gd name="adj" fmla="val 16667"/>
            </a:avLst>
          </a:prstGeom>
          <a:solidFill>
            <a:srgbClr val="EAEAEA"/>
          </a:solidFill>
          <a:ln w="9525">
            <a:solidFill>
              <a:schemeClr val="tx1"/>
            </a:solidFill>
            <a:round/>
            <a:headEnd/>
            <a:tailEnd/>
          </a:ln>
        </p:spPr>
        <p:txBody>
          <a:bodyPr wrap="none" anchor="ctr"/>
          <a:lstStyle/>
          <a:p>
            <a:endParaRPr lang="en-US"/>
          </a:p>
        </p:txBody>
      </p:sp>
      <p:sp>
        <p:nvSpPr>
          <p:cNvPr id="5124" name="Rectangle 3"/>
          <p:cNvSpPr>
            <a:spLocks noGrp="1" noChangeArrowheads="1"/>
          </p:cNvSpPr>
          <p:nvPr>
            <p:ph type="title"/>
          </p:nvPr>
        </p:nvSpPr>
        <p:spPr>
          <a:xfrm>
            <a:off x="1177925" y="857250"/>
            <a:ext cx="7118350" cy="244475"/>
          </a:xfrm>
          <a:noFill/>
        </p:spPr>
        <p:txBody>
          <a:bodyPr lIns="96644" tIns="48322" rIns="96644" bIns="48322"/>
          <a:lstStyle/>
          <a:p>
            <a:pPr eaLnBrk="1" hangingPunct="1"/>
            <a:r>
              <a:rPr lang="en-US" i="1" smtClean="0"/>
              <a:t>BRIEFING OUTLINE</a:t>
            </a:r>
          </a:p>
        </p:txBody>
      </p:sp>
      <p:sp>
        <p:nvSpPr>
          <p:cNvPr id="5125" name="Text Box 4"/>
          <p:cNvSpPr>
            <a:spLocks noGrp="1" noChangeArrowheads="1"/>
          </p:cNvSpPr>
          <p:nvPr>
            <p:ph type="body" idx="1"/>
          </p:nvPr>
        </p:nvSpPr>
        <p:spPr>
          <a:xfrm>
            <a:off x="1908175" y="2228850"/>
            <a:ext cx="6108700" cy="4110038"/>
          </a:xfrm>
          <a:noFill/>
        </p:spPr>
        <p:txBody>
          <a:bodyPr lIns="96661" tIns="48331" rIns="96661" bIns="48331"/>
          <a:lstStyle/>
          <a:p>
            <a:pPr eaLnBrk="1" hangingPunct="1"/>
            <a:r>
              <a:rPr lang="en-US" smtClean="0">
                <a:latin typeface="Arial Narrow" pitchFamily="34" charset="0"/>
              </a:rPr>
              <a:t>Two Distinct Systems </a:t>
            </a:r>
          </a:p>
          <a:p>
            <a:pPr eaLnBrk="1" hangingPunct="1"/>
            <a:r>
              <a:rPr lang="en-US" smtClean="0">
                <a:latin typeface="Arial Narrow" pitchFamily="34" charset="0"/>
              </a:rPr>
              <a:t>DES Pilot Overview &amp; Background</a:t>
            </a:r>
          </a:p>
          <a:p>
            <a:pPr eaLnBrk="1" hangingPunct="1"/>
            <a:r>
              <a:rPr lang="en-US" smtClean="0">
                <a:latin typeface="Arial Narrow" pitchFamily="34" charset="0"/>
              </a:rPr>
              <a:t>DES Pilot reform / chronology</a:t>
            </a:r>
          </a:p>
          <a:p>
            <a:pPr eaLnBrk="1" hangingPunct="1"/>
            <a:r>
              <a:rPr lang="en-US" smtClean="0">
                <a:latin typeface="Arial Narrow" pitchFamily="34" charset="0"/>
              </a:rPr>
              <a:t>Concept/Scope</a:t>
            </a:r>
          </a:p>
          <a:p>
            <a:pPr eaLnBrk="1" hangingPunct="1"/>
            <a:r>
              <a:rPr lang="en-US" smtClean="0">
                <a:latin typeface="Arial Narrow" pitchFamily="34" charset="0"/>
              </a:rPr>
              <a:t>DES Pilot Policy</a:t>
            </a:r>
          </a:p>
          <a:p>
            <a:pPr eaLnBrk="1" hangingPunct="1"/>
            <a:r>
              <a:rPr lang="en-US" smtClean="0">
                <a:latin typeface="Arial Narrow" pitchFamily="34" charset="0"/>
              </a:rPr>
              <a:t>DES Pilot Timeline</a:t>
            </a:r>
          </a:p>
          <a:p>
            <a:pPr eaLnBrk="1" hangingPunct="1"/>
            <a:r>
              <a:rPr lang="en-US" smtClean="0">
                <a:latin typeface="Arial Narrow" pitchFamily="34" charset="0"/>
              </a:rPr>
              <a:t>Summary</a:t>
            </a:r>
          </a:p>
          <a:p>
            <a:pPr eaLnBrk="1" hangingPunct="1"/>
            <a:r>
              <a:rPr lang="en-US" smtClean="0">
                <a:latin typeface="Arial Narrow" pitchFamily="34" charset="0"/>
              </a:rPr>
              <a:t>Questions</a:t>
            </a:r>
          </a:p>
        </p:txBody>
      </p:sp>
      <p:sp>
        <p:nvSpPr>
          <p:cNvPr id="5126" name="Text Box 5"/>
          <p:cNvSpPr txBox="1">
            <a:spLocks noChangeArrowheads="1"/>
          </p:cNvSpPr>
          <p:nvPr/>
        </p:nvSpPr>
        <p:spPr bwMode="auto">
          <a:xfrm>
            <a:off x="614363" y="1463675"/>
            <a:ext cx="8350250" cy="1019175"/>
          </a:xfrm>
          <a:prstGeom prst="rect">
            <a:avLst/>
          </a:prstGeom>
          <a:noFill/>
          <a:ln w="9525">
            <a:noFill/>
            <a:miter lim="800000"/>
            <a:headEnd/>
            <a:tailEnd/>
          </a:ln>
        </p:spPr>
        <p:txBody>
          <a:bodyPr lIns="96661" tIns="48331" rIns="96661" bIns="48331"/>
          <a:lstStyle/>
          <a:p>
            <a:pPr marL="609600" indent="-609600">
              <a:buClr>
                <a:schemeClr val="tx1"/>
              </a:buClr>
              <a:buSzPct val="125000"/>
              <a:buFont typeface="Wingdings" pitchFamily="2" charset="2"/>
              <a:buNone/>
            </a:pPr>
            <a:r>
              <a:rPr lang="en-US" sz="2000" b="1"/>
              <a:t>PURPOSE</a:t>
            </a:r>
            <a:r>
              <a:rPr lang="en-US" sz="2000"/>
              <a:t>: To provide an overview of the IDES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239713" y="293688"/>
            <a:ext cx="8640762" cy="1219200"/>
          </a:xfrm>
        </p:spPr>
        <p:txBody>
          <a:bodyPr/>
          <a:lstStyle/>
          <a:p>
            <a:pPr eaLnBrk="1" hangingPunct="1"/>
            <a:r>
              <a:rPr lang="en-US" sz="3800" smtClean="0">
                <a:latin typeface="Arial Narrow" pitchFamily="34" charset="0"/>
                <a:ea typeface="ＭＳ Ｐゴシック"/>
                <a:cs typeface="ＭＳ Ｐゴシック"/>
              </a:rPr>
              <a:t>Two Distinct Systems</a:t>
            </a:r>
            <a:endParaRPr lang="en-US" smtClean="0">
              <a:latin typeface="Arial Narrow" pitchFamily="34" charset="0"/>
              <a:ea typeface="ＭＳ Ｐゴシック"/>
              <a:cs typeface="ＭＳ Ｐゴシック"/>
            </a:endParaRPr>
          </a:p>
        </p:txBody>
      </p:sp>
      <p:sp>
        <p:nvSpPr>
          <p:cNvPr id="6147" name="Text Placeholder 4"/>
          <p:cNvSpPr>
            <a:spLocks noGrp="1"/>
          </p:cNvSpPr>
          <p:nvPr>
            <p:ph type="body" idx="1"/>
          </p:nvPr>
        </p:nvSpPr>
        <p:spPr>
          <a:xfrm>
            <a:off x="479425" y="1187450"/>
            <a:ext cx="4243388" cy="682625"/>
          </a:xfrm>
        </p:spPr>
        <p:txBody>
          <a:bodyPr/>
          <a:lstStyle/>
          <a:p>
            <a:pPr eaLnBrk="1" hangingPunct="1"/>
            <a:r>
              <a:rPr lang="en-US" u="sng" smtClean="0">
                <a:latin typeface="Arial Narrow" pitchFamily="34" charset="0"/>
                <a:ea typeface="ＭＳ Ｐゴシック"/>
                <a:cs typeface="ＭＳ Ｐゴシック"/>
              </a:rPr>
              <a:t>DoD (Law and Policy)</a:t>
            </a:r>
          </a:p>
        </p:txBody>
      </p:sp>
      <p:sp>
        <p:nvSpPr>
          <p:cNvPr id="17412" name="Content Placeholder 2"/>
          <p:cNvSpPr>
            <a:spLocks noGrp="1"/>
          </p:cNvSpPr>
          <p:nvPr>
            <p:ph sz="half" idx="2"/>
          </p:nvPr>
        </p:nvSpPr>
        <p:spPr>
          <a:xfrm>
            <a:off x="479425" y="1951038"/>
            <a:ext cx="4243388" cy="4214812"/>
          </a:xfrm>
        </p:spPr>
        <p:txBody>
          <a:bodyPr/>
          <a:lstStyle/>
          <a:p>
            <a:pPr eaLnBrk="1" hangingPunct="1">
              <a:defRPr/>
            </a:pPr>
            <a:r>
              <a:rPr lang="en-US" sz="1900" dirty="0">
                <a:latin typeface="Arial Narrow" pitchFamily="34" charset="0"/>
                <a:ea typeface="ＭＳ Ｐゴシック"/>
                <a:cs typeface="ＭＳ Ｐゴシック"/>
              </a:rPr>
              <a:t>The DES shall be the mechanism for determining return to duty, separation, or retirement of Service members because of disability in accordance with chapter 61 of 10 USC.  </a:t>
            </a:r>
          </a:p>
          <a:p>
            <a:pPr eaLnBrk="1" hangingPunct="1">
              <a:defRPr/>
            </a:pPr>
            <a:r>
              <a:rPr lang="en-US" sz="1900" dirty="0">
                <a:latin typeface="Arial Narrow" pitchFamily="34" charset="0"/>
                <a:ea typeface="ＭＳ Ｐゴシック"/>
                <a:cs typeface="ＭＳ Ｐゴシック"/>
              </a:rPr>
              <a:t>The DES shall consist of five elements:  medical evaluation; disability evaluation, including appellate review; counseling; specific case-management; and final disposition.  </a:t>
            </a:r>
            <a:r>
              <a:rPr lang="en-US" sz="1900" b="1" u="sng" dirty="0">
                <a:effectLst>
                  <a:outerShdw blurRad="38100" dist="38100" dir="2700000" algn="tl">
                    <a:srgbClr val="000000">
                      <a:alpha val="43137"/>
                    </a:srgbClr>
                  </a:outerShdw>
                </a:effectLst>
                <a:latin typeface="Arial Narrow" pitchFamily="34" charset="0"/>
                <a:ea typeface="ＭＳ Ｐゴシック"/>
                <a:cs typeface="ＭＳ Ｐゴシック"/>
              </a:rPr>
              <a:t>The medical and disability evaluations shall be executed by Medical Evaluation Boards (MEBs) and Physical Evaluation Boards (PEBs) for each respective Military Department</a:t>
            </a:r>
            <a:r>
              <a:rPr lang="en-US" sz="1900" dirty="0">
                <a:latin typeface="Arial Narrow" pitchFamily="34" charset="0"/>
                <a:ea typeface="ＭＳ Ｐゴシック"/>
                <a:cs typeface="ＭＳ Ｐゴシック"/>
              </a:rPr>
              <a:t>.  </a:t>
            </a:r>
          </a:p>
          <a:p>
            <a:pPr eaLnBrk="1" hangingPunct="1">
              <a:buFont typeface="Arial" pitchFamily="34" charset="0"/>
              <a:buNone/>
              <a:defRPr/>
            </a:pPr>
            <a:endParaRPr lang="en-US" sz="1900" b="1" i="1" dirty="0">
              <a:latin typeface="Arial Narrow" pitchFamily="34" charset="0"/>
              <a:ea typeface="ＭＳ Ｐゴシック"/>
              <a:cs typeface="ＭＳ Ｐゴシック"/>
            </a:endParaRPr>
          </a:p>
          <a:p>
            <a:pPr eaLnBrk="1" hangingPunct="1">
              <a:buFont typeface="Arial" pitchFamily="34" charset="0"/>
              <a:buNone/>
              <a:defRPr/>
            </a:pPr>
            <a:endParaRPr lang="en-US" sz="1900" b="1" i="1" dirty="0">
              <a:latin typeface="Arial Narrow" pitchFamily="34" charset="0"/>
              <a:ea typeface="ＭＳ Ｐゴシック"/>
              <a:cs typeface="ＭＳ Ｐゴシック"/>
            </a:endParaRPr>
          </a:p>
          <a:p>
            <a:pPr eaLnBrk="1" hangingPunct="1">
              <a:defRPr/>
            </a:pPr>
            <a:endParaRPr lang="en-US" sz="1900" dirty="0">
              <a:latin typeface="Arial Narrow" pitchFamily="34" charset="0"/>
              <a:ea typeface="ＭＳ Ｐゴシック"/>
              <a:cs typeface="ＭＳ Ｐゴシック"/>
            </a:endParaRPr>
          </a:p>
        </p:txBody>
      </p:sp>
      <p:sp>
        <p:nvSpPr>
          <p:cNvPr id="6149" name="Text Placeholder 5"/>
          <p:cNvSpPr>
            <a:spLocks noGrp="1"/>
          </p:cNvSpPr>
          <p:nvPr>
            <p:ph type="body" sz="quarter" idx="3"/>
          </p:nvPr>
        </p:nvSpPr>
        <p:spPr>
          <a:xfrm>
            <a:off x="4876800" y="1187450"/>
            <a:ext cx="4244975" cy="682625"/>
          </a:xfrm>
        </p:spPr>
        <p:txBody>
          <a:bodyPr/>
          <a:lstStyle/>
          <a:p>
            <a:pPr eaLnBrk="1" hangingPunct="1"/>
            <a:r>
              <a:rPr lang="en-US" u="sng" smtClean="0">
                <a:latin typeface="Arial Narrow" pitchFamily="34" charset="0"/>
                <a:ea typeface="ＭＳ Ｐゴシック"/>
                <a:cs typeface="ＭＳ Ｐゴシック"/>
              </a:rPr>
              <a:t>VA (Law and Policy)</a:t>
            </a:r>
          </a:p>
        </p:txBody>
      </p:sp>
      <p:sp>
        <p:nvSpPr>
          <p:cNvPr id="6150" name="Content Placeholder 6"/>
          <p:cNvSpPr>
            <a:spLocks noGrp="1"/>
          </p:cNvSpPr>
          <p:nvPr>
            <p:ph sz="quarter" idx="4"/>
          </p:nvPr>
        </p:nvSpPr>
        <p:spPr>
          <a:xfrm>
            <a:off x="4876800" y="1951038"/>
            <a:ext cx="4244975" cy="4214812"/>
          </a:xfrm>
        </p:spPr>
        <p:txBody>
          <a:bodyPr/>
          <a:lstStyle/>
          <a:p>
            <a:pPr marL="361950" lvl="1" indent="-361950" eaLnBrk="1" hangingPunct="1">
              <a:buFont typeface="Arial" pitchFamily="34" charset="0"/>
              <a:buChar char="•"/>
            </a:pPr>
            <a:r>
              <a:rPr lang="en-US" sz="1900" smtClean="0">
                <a:latin typeface="Arial Narrow" pitchFamily="34" charset="0"/>
                <a:ea typeface="ＭＳ Ｐゴシック"/>
                <a:cs typeface="ＭＳ Ｐゴシック"/>
              </a:rPr>
              <a:t>In accordance with 38 USC, Department of Veterans Affairs conducts an evaluation for physical disability and assigns a rating of disability when appropriate in accordance with the schedule for rating disabilities utilized by the Secretary of Veterans Affairs (VASRD).	</a:t>
            </a:r>
          </a:p>
          <a:p>
            <a:pPr eaLnBrk="1" hangingPunct="1"/>
            <a:endParaRPr lang="en-US" smtClean="0">
              <a:latin typeface="Arial Narrow" pitchFamily="34" charset="0"/>
              <a:ea typeface="ＭＳ Ｐゴシック"/>
              <a:cs typeface="ＭＳ Ｐゴシック"/>
            </a:endParaRPr>
          </a:p>
        </p:txBody>
      </p:sp>
      <p:sp>
        <p:nvSpPr>
          <p:cNvPr id="6151" name="Slide Number Placeholder 3"/>
          <p:cNvSpPr txBox="1">
            <a:spLocks/>
          </p:cNvSpPr>
          <p:nvPr/>
        </p:nvSpPr>
        <p:spPr bwMode="auto">
          <a:xfrm>
            <a:off x="6929438" y="7004050"/>
            <a:ext cx="2609850" cy="361950"/>
          </a:xfrm>
          <a:prstGeom prst="rect">
            <a:avLst/>
          </a:prstGeom>
          <a:noFill/>
          <a:ln w="9525">
            <a:noFill/>
            <a:miter lim="800000"/>
            <a:headEnd/>
            <a:tailEnd/>
          </a:ln>
        </p:spPr>
        <p:txBody>
          <a:bodyPr lIns="96644" tIns="48322" rIns="96644" bIns="48322"/>
          <a:lstStyle/>
          <a:p>
            <a:pPr algn="r" defTabSz="966788"/>
            <a:r>
              <a:rPr lang="en-US" sz="1200"/>
              <a:t>Slide  </a:t>
            </a:r>
            <a:fld id="{20352CB7-A6A5-49F4-AE7C-36DE7FF0EE2A}" type="slidenum">
              <a:rPr lang="en-US" sz="1200"/>
              <a:pPr algn="r" defTabSz="966788"/>
              <a:t>3</a:t>
            </a:fld>
            <a:r>
              <a:rPr lang="en-US" sz="1200"/>
              <a:t>  of 20</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0" y="685800"/>
            <a:ext cx="6856413" cy="893763"/>
          </a:xfrm>
        </p:spPr>
        <p:txBody>
          <a:bodyPr/>
          <a:lstStyle/>
          <a:p>
            <a:pPr marL="180975" eaLnBrk="1" hangingPunct="1"/>
            <a:r>
              <a:rPr lang="en-US" smtClean="0">
                <a:latin typeface="Arial Narrow" pitchFamily="34" charset="0"/>
              </a:rPr>
              <a:t>Where We Came From</a:t>
            </a:r>
          </a:p>
        </p:txBody>
      </p:sp>
      <p:sp>
        <p:nvSpPr>
          <p:cNvPr id="7171" name="Rectangle 3"/>
          <p:cNvSpPr>
            <a:spLocks noGrp="1" noChangeArrowheads="1"/>
          </p:cNvSpPr>
          <p:nvPr>
            <p:ph type="body" idx="1"/>
          </p:nvPr>
        </p:nvSpPr>
        <p:spPr>
          <a:xfrm>
            <a:off x="2046288" y="3027363"/>
            <a:ext cx="6488112" cy="1439862"/>
          </a:xfrm>
        </p:spPr>
        <p:txBody>
          <a:bodyPr/>
          <a:lstStyle/>
          <a:p>
            <a:pPr marL="0" indent="0" algn="ctr" eaLnBrk="1" hangingPunct="1">
              <a:buFontTx/>
              <a:buNone/>
            </a:pPr>
            <a:r>
              <a:rPr lang="en-US" b="1" smtClean="0">
                <a:solidFill>
                  <a:srgbClr val="FF3300"/>
                </a:solidFill>
                <a:latin typeface="Arial Narrow" pitchFamily="34" charset="0"/>
              </a:rPr>
              <a:t>But increased media attention from…</a:t>
            </a:r>
          </a:p>
          <a:p>
            <a:pPr marL="0" indent="0" algn="ctr" eaLnBrk="1" hangingPunct="1">
              <a:buFontTx/>
              <a:buNone/>
            </a:pPr>
            <a:r>
              <a:rPr lang="en-US" i="1" smtClean="0">
                <a:latin typeface="Arial Narrow" pitchFamily="34" charset="0"/>
              </a:rPr>
              <a:t>“Soldiers Face Neglect, Frustration at  Army’s Top Medical Facility”</a:t>
            </a:r>
          </a:p>
          <a:p>
            <a:pPr marL="0" indent="0" algn="ctr" eaLnBrk="1" hangingPunct="1">
              <a:buFontTx/>
              <a:buNone/>
            </a:pPr>
            <a:r>
              <a:rPr lang="en-US" i="1" smtClean="0">
                <a:latin typeface="Arial Narrow" pitchFamily="34" charset="0"/>
              </a:rPr>
              <a:t>Washington Post, </a:t>
            </a:r>
            <a:r>
              <a:rPr lang="en-US" smtClean="0">
                <a:latin typeface="Arial Narrow" pitchFamily="34" charset="0"/>
              </a:rPr>
              <a:t>February 18, 2007</a:t>
            </a:r>
          </a:p>
        </p:txBody>
      </p:sp>
      <p:sp>
        <p:nvSpPr>
          <p:cNvPr id="7172" name="Text Box 4"/>
          <p:cNvSpPr txBox="1">
            <a:spLocks noChangeArrowheads="1"/>
          </p:cNvSpPr>
          <p:nvPr/>
        </p:nvSpPr>
        <p:spPr bwMode="auto">
          <a:xfrm>
            <a:off x="654050" y="1652588"/>
            <a:ext cx="7820025" cy="885825"/>
          </a:xfrm>
          <a:prstGeom prst="rect">
            <a:avLst/>
          </a:prstGeom>
          <a:noFill/>
          <a:ln w="9525">
            <a:noFill/>
            <a:miter lim="800000"/>
            <a:headEnd/>
            <a:tailEnd/>
          </a:ln>
        </p:spPr>
        <p:txBody>
          <a:bodyPr lIns="96661" tIns="48331" rIns="96661" bIns="48331">
            <a:spAutoFit/>
          </a:bodyPr>
          <a:lstStyle/>
          <a:p>
            <a:pPr>
              <a:spcBef>
                <a:spcPct val="50000"/>
              </a:spcBef>
            </a:pPr>
            <a:r>
              <a:rPr lang="en-US" sz="2500"/>
              <a:t>For years, DoD and VA have worked to improve care for disabled Service members and Veterans</a:t>
            </a:r>
          </a:p>
        </p:txBody>
      </p:sp>
      <p:sp>
        <p:nvSpPr>
          <p:cNvPr id="7173" name="Text Box 6"/>
          <p:cNvSpPr txBox="1">
            <a:spLocks noChangeArrowheads="1"/>
          </p:cNvSpPr>
          <p:nvPr/>
        </p:nvSpPr>
        <p:spPr bwMode="auto">
          <a:xfrm>
            <a:off x="560388" y="4957763"/>
            <a:ext cx="9040812" cy="2498725"/>
          </a:xfrm>
          <a:prstGeom prst="rect">
            <a:avLst/>
          </a:prstGeom>
          <a:noFill/>
          <a:ln w="9525">
            <a:noFill/>
            <a:miter lim="800000"/>
            <a:headEnd/>
            <a:tailEnd/>
          </a:ln>
        </p:spPr>
        <p:txBody>
          <a:bodyPr lIns="96661" tIns="48331" rIns="96661" bIns="48331">
            <a:spAutoFit/>
          </a:bodyPr>
          <a:lstStyle/>
          <a:p>
            <a:pPr>
              <a:spcBef>
                <a:spcPct val="50000"/>
              </a:spcBef>
            </a:pPr>
            <a:r>
              <a:rPr lang="en-US" sz="3000" b="1"/>
              <a:t>Result:  “Apart from the war itself, we                       	have no higher priority!” </a:t>
            </a:r>
          </a:p>
          <a:p>
            <a:pPr>
              <a:spcBef>
                <a:spcPct val="50000"/>
              </a:spcBef>
            </a:pPr>
            <a:r>
              <a:rPr lang="en-US" sz="3000" b="1"/>
              <a:t>                                                  </a:t>
            </a:r>
            <a:r>
              <a:rPr lang="en-US"/>
              <a:t>Secretary Gates</a:t>
            </a:r>
          </a:p>
          <a:p>
            <a:pPr algn="ctr">
              <a:spcBef>
                <a:spcPct val="50000"/>
              </a:spcBef>
            </a:pPr>
            <a:endParaRPr lang="en-US"/>
          </a:p>
        </p:txBody>
      </p:sp>
      <p:sp>
        <p:nvSpPr>
          <p:cNvPr id="7174" name="Slide Number Placeholder 3"/>
          <p:cNvSpPr>
            <a:spLocks noGrp="1"/>
          </p:cNvSpPr>
          <p:nvPr>
            <p:ph type="sldNum" sz="quarter" idx="10"/>
          </p:nvPr>
        </p:nvSpPr>
        <p:spPr>
          <a:xfrm>
            <a:off x="6645275" y="7005638"/>
            <a:ext cx="2609850" cy="361950"/>
          </a:xfrm>
          <a:noFill/>
        </p:spPr>
        <p:txBody>
          <a:bodyPr/>
          <a:lstStyle/>
          <a:p>
            <a:pPr defTabSz="966788"/>
            <a:r>
              <a:rPr lang="en-US" smtClean="0"/>
              <a:t>Slide  </a:t>
            </a:r>
            <a:fld id="{A48D862F-A9EF-4C90-9F24-BC04B485E005}" type="slidenum">
              <a:rPr lang="en-US" smtClean="0"/>
              <a:pPr defTabSz="966788"/>
              <a:t>4</a:t>
            </a:fld>
            <a:r>
              <a:rPr lang="en-US" smtClean="0"/>
              <a:t>  of 20</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1"/>
          <p:cNvSpPr>
            <a:spLocks noGrp="1"/>
          </p:cNvSpPr>
          <p:nvPr>
            <p:ph type="title"/>
          </p:nvPr>
        </p:nvSpPr>
        <p:spPr>
          <a:xfrm>
            <a:off x="347663" y="660400"/>
            <a:ext cx="8640762" cy="830263"/>
          </a:xfrm>
        </p:spPr>
        <p:txBody>
          <a:bodyPr/>
          <a:lstStyle/>
          <a:p>
            <a:pPr eaLnBrk="1" hangingPunct="1"/>
            <a:r>
              <a:rPr lang="en-US" sz="3000" smtClean="0">
                <a:latin typeface="Arial Narrow" pitchFamily="34" charset="0"/>
                <a:ea typeface="ＭＳ Ｐゴシック"/>
                <a:cs typeface="ＭＳ Ｐゴシック"/>
              </a:rPr>
              <a:t>Hundreds of Recommendations, Mandates and statutes…</a:t>
            </a:r>
          </a:p>
        </p:txBody>
      </p:sp>
      <p:sp>
        <p:nvSpPr>
          <p:cNvPr id="1028" name="Content Placeholder 2"/>
          <p:cNvSpPr>
            <a:spLocks noGrp="1"/>
          </p:cNvSpPr>
          <p:nvPr>
            <p:ph idx="1"/>
          </p:nvPr>
        </p:nvSpPr>
        <p:spPr>
          <a:xfrm>
            <a:off x="2309813" y="4381500"/>
            <a:ext cx="4641850" cy="2227263"/>
          </a:xfrm>
        </p:spPr>
        <p:txBody>
          <a:bodyPr/>
          <a:lstStyle/>
          <a:p>
            <a:pPr eaLnBrk="1" hangingPunct="1">
              <a:lnSpc>
                <a:spcPct val="150000"/>
              </a:lnSpc>
            </a:pPr>
            <a:r>
              <a:rPr lang="en-US" sz="1700" smtClean="0">
                <a:latin typeface="Arial Narrow" pitchFamily="34" charset="0"/>
                <a:ea typeface="ＭＳ Ｐゴシック"/>
                <a:cs typeface="ＭＳ Ｐゴシック"/>
              </a:rPr>
              <a:t>Simplify for the Service Member</a:t>
            </a:r>
          </a:p>
          <a:p>
            <a:pPr eaLnBrk="1" hangingPunct="1">
              <a:lnSpc>
                <a:spcPct val="150000"/>
              </a:lnSpc>
            </a:pPr>
            <a:r>
              <a:rPr lang="en-US" sz="1700" smtClean="0">
                <a:latin typeface="Arial Narrow" pitchFamily="34" charset="0"/>
                <a:ea typeface="ＭＳ Ｐゴシック"/>
                <a:cs typeface="ＭＳ Ｐゴシック"/>
              </a:rPr>
              <a:t>Reduce Processing Time</a:t>
            </a:r>
          </a:p>
          <a:p>
            <a:pPr eaLnBrk="1" hangingPunct="1">
              <a:lnSpc>
                <a:spcPct val="150000"/>
              </a:lnSpc>
            </a:pPr>
            <a:r>
              <a:rPr lang="en-US" sz="1700" smtClean="0">
                <a:latin typeface="Arial Narrow" pitchFamily="34" charset="0"/>
                <a:ea typeface="ＭＳ Ｐゴシック"/>
                <a:cs typeface="ＭＳ Ｐゴシック"/>
              </a:rPr>
              <a:t>Improve Consistency of Ratings/Increase Transparency</a:t>
            </a:r>
          </a:p>
          <a:p>
            <a:pPr eaLnBrk="1" hangingPunct="1">
              <a:lnSpc>
                <a:spcPct val="150000"/>
              </a:lnSpc>
            </a:pPr>
            <a:r>
              <a:rPr lang="en-US" sz="1700" smtClean="0">
                <a:latin typeface="Arial Narrow" pitchFamily="34" charset="0"/>
                <a:ea typeface="ＭＳ Ｐゴシック"/>
                <a:cs typeface="ＭＳ Ｐゴシック"/>
              </a:rPr>
              <a:t>Maintain Appellate Procedures</a:t>
            </a:r>
          </a:p>
          <a:p>
            <a:pPr eaLnBrk="1" hangingPunct="1">
              <a:lnSpc>
                <a:spcPct val="150000"/>
              </a:lnSpc>
            </a:pPr>
            <a:r>
              <a:rPr lang="en-US" sz="1700" smtClean="0">
                <a:latin typeface="Arial Narrow" pitchFamily="34" charset="0"/>
                <a:ea typeface="ＭＳ Ｐゴシック"/>
                <a:cs typeface="ＭＳ Ｐゴシック"/>
              </a:rPr>
              <a:t>Provide Effective Transition From DOD to VA Care</a:t>
            </a:r>
          </a:p>
          <a:p>
            <a:pPr eaLnBrk="1" hangingPunct="1"/>
            <a:endParaRPr lang="en-US" sz="1900" smtClean="0">
              <a:latin typeface="Arial Narrow" pitchFamily="34" charset="0"/>
              <a:ea typeface="ＭＳ Ｐゴシック"/>
              <a:cs typeface="ＭＳ Ｐゴシック"/>
            </a:endParaRPr>
          </a:p>
        </p:txBody>
      </p:sp>
      <p:sp>
        <p:nvSpPr>
          <p:cNvPr id="1029" name="Rectangle 4"/>
          <p:cNvSpPr txBox="1">
            <a:spLocks noChangeArrowheads="1"/>
          </p:cNvSpPr>
          <p:nvPr/>
        </p:nvSpPr>
        <p:spPr bwMode="auto">
          <a:xfrm>
            <a:off x="0" y="3983038"/>
            <a:ext cx="9731375" cy="655637"/>
          </a:xfrm>
          <a:prstGeom prst="rect">
            <a:avLst/>
          </a:prstGeom>
          <a:noFill/>
          <a:ln w="9525">
            <a:noFill/>
            <a:miter lim="800000"/>
            <a:headEnd/>
            <a:tailEnd/>
          </a:ln>
        </p:spPr>
        <p:txBody>
          <a:bodyPr lIns="96661" tIns="48331" rIns="96661" bIns="48331" anchor="ctr"/>
          <a:lstStyle/>
          <a:p>
            <a:pPr marL="241300" eaLnBrk="0" hangingPunct="0">
              <a:lnSpc>
                <a:spcPct val="85000"/>
              </a:lnSpc>
            </a:pPr>
            <a:r>
              <a:rPr lang="en-US" sz="3000">
                <a:solidFill>
                  <a:srgbClr val="9C141E"/>
                </a:solidFill>
                <a:latin typeface="Arial Narrow" pitchFamily="34" charset="0"/>
              </a:rPr>
              <a:t>…Launching of the DES Pilot/IDES To Address</a:t>
            </a:r>
          </a:p>
        </p:txBody>
      </p:sp>
      <p:grpSp>
        <p:nvGrpSpPr>
          <p:cNvPr id="1030" name="Group 15"/>
          <p:cNvGrpSpPr>
            <a:grpSpLocks/>
          </p:cNvGrpSpPr>
          <p:nvPr/>
        </p:nvGrpSpPr>
        <p:grpSpPr bwMode="auto">
          <a:xfrm>
            <a:off x="617538" y="1506538"/>
            <a:ext cx="3800475" cy="2438400"/>
            <a:chOff x="198438" y="993775"/>
            <a:chExt cx="3619500" cy="2286000"/>
          </a:xfrm>
        </p:grpSpPr>
        <p:pic>
          <p:nvPicPr>
            <p:cNvPr id="1033" name="Picture 2" descr="scott"/>
            <p:cNvPicPr>
              <a:picLocks noChangeAspect="1" noChangeArrowheads="1"/>
            </p:cNvPicPr>
            <p:nvPr/>
          </p:nvPicPr>
          <p:blipFill>
            <a:blip r:embed="rId3" cstate="print"/>
            <a:srcRect/>
            <a:stretch>
              <a:fillRect/>
            </a:stretch>
          </p:blipFill>
          <p:spPr bwMode="auto">
            <a:xfrm>
              <a:off x="2038350" y="2143125"/>
              <a:ext cx="858838" cy="1136650"/>
            </a:xfrm>
            <a:prstGeom prst="rect">
              <a:avLst/>
            </a:prstGeom>
            <a:noFill/>
            <a:ln w="9525">
              <a:solidFill>
                <a:schemeClr val="tx1"/>
              </a:solidFill>
              <a:miter lim="800000"/>
              <a:headEnd/>
              <a:tailEnd/>
            </a:ln>
          </p:spPr>
        </p:pic>
        <p:pic>
          <p:nvPicPr>
            <p:cNvPr id="1034" name="Picture 3"/>
            <p:cNvPicPr>
              <a:picLocks noChangeAspect="1" noChangeArrowheads="1"/>
            </p:cNvPicPr>
            <p:nvPr/>
          </p:nvPicPr>
          <p:blipFill>
            <a:blip r:embed="rId4" cstate="print"/>
            <a:srcRect/>
            <a:stretch>
              <a:fillRect/>
            </a:stretch>
          </p:blipFill>
          <p:spPr bwMode="auto">
            <a:xfrm>
              <a:off x="1143000" y="1054100"/>
              <a:ext cx="879475" cy="1089025"/>
            </a:xfrm>
            <a:prstGeom prst="rect">
              <a:avLst/>
            </a:prstGeom>
            <a:noFill/>
            <a:ln w="9525">
              <a:solidFill>
                <a:schemeClr val="tx1"/>
              </a:solidFill>
              <a:miter lim="800000"/>
              <a:headEnd/>
              <a:tailEnd/>
            </a:ln>
          </p:spPr>
        </p:pic>
        <p:pic>
          <p:nvPicPr>
            <p:cNvPr id="1035" name="Picture 5" descr="GWOT Cover"/>
            <p:cNvPicPr>
              <a:picLocks noChangeAspect="1" noChangeArrowheads="1"/>
            </p:cNvPicPr>
            <p:nvPr/>
          </p:nvPicPr>
          <p:blipFill>
            <a:blip r:embed="rId5" cstate="print"/>
            <a:srcRect/>
            <a:stretch>
              <a:fillRect/>
            </a:stretch>
          </p:blipFill>
          <p:spPr bwMode="auto">
            <a:xfrm>
              <a:off x="198438" y="1033463"/>
              <a:ext cx="944562" cy="1136650"/>
            </a:xfrm>
            <a:prstGeom prst="rect">
              <a:avLst/>
            </a:prstGeom>
            <a:noFill/>
            <a:ln w="3175">
              <a:noFill/>
              <a:miter lim="800000"/>
              <a:headEnd/>
              <a:tailEnd/>
            </a:ln>
          </p:spPr>
        </p:pic>
        <p:pic>
          <p:nvPicPr>
            <p:cNvPr id="1036" name="Picture 7" descr="mentalhealth"/>
            <p:cNvPicPr>
              <a:picLocks noChangeAspect="1" noChangeArrowheads="1"/>
            </p:cNvPicPr>
            <p:nvPr/>
          </p:nvPicPr>
          <p:blipFill>
            <a:blip r:embed="rId6" cstate="print"/>
            <a:srcRect l="1579" t="1225" r="3160" b="1286"/>
            <a:stretch>
              <a:fillRect/>
            </a:stretch>
          </p:blipFill>
          <p:spPr bwMode="auto">
            <a:xfrm>
              <a:off x="2774950" y="993775"/>
              <a:ext cx="1042988" cy="1249363"/>
            </a:xfrm>
            <a:prstGeom prst="rect">
              <a:avLst/>
            </a:prstGeom>
            <a:noFill/>
            <a:ln w="9525">
              <a:noFill/>
              <a:miter lim="800000"/>
              <a:headEnd/>
              <a:tailEnd/>
            </a:ln>
          </p:spPr>
        </p:pic>
        <p:pic>
          <p:nvPicPr>
            <p:cNvPr id="1037" name="Picture 8" descr="Image001"/>
            <p:cNvPicPr>
              <a:picLocks noChangeAspect="1" noChangeArrowheads="1"/>
            </p:cNvPicPr>
            <p:nvPr/>
          </p:nvPicPr>
          <p:blipFill>
            <a:blip r:embed="rId7" cstate="print"/>
            <a:srcRect l="1471" r="3188" b="1340"/>
            <a:stretch>
              <a:fillRect/>
            </a:stretch>
          </p:blipFill>
          <p:spPr bwMode="auto">
            <a:xfrm>
              <a:off x="1143000" y="2170113"/>
              <a:ext cx="885825" cy="1109662"/>
            </a:xfrm>
            <a:prstGeom prst="rect">
              <a:avLst/>
            </a:prstGeom>
            <a:noFill/>
            <a:ln w="9525">
              <a:noFill/>
              <a:miter lim="800000"/>
              <a:headEnd/>
              <a:tailEnd/>
            </a:ln>
          </p:spPr>
        </p:pic>
        <p:graphicFrame>
          <p:nvGraphicFramePr>
            <p:cNvPr id="1026" name="Object 2"/>
            <p:cNvGraphicFramePr>
              <a:graphicFrameLocks noChangeAspect="1"/>
            </p:cNvGraphicFramePr>
            <p:nvPr/>
          </p:nvGraphicFramePr>
          <p:xfrm>
            <a:off x="2897188" y="2143125"/>
            <a:ext cx="920750" cy="1136650"/>
          </p:xfrm>
          <a:graphic>
            <a:graphicData uri="http://schemas.openxmlformats.org/presentationml/2006/ole">
              <p:oleObj spid="_x0000_s1026" name="Image" r:id="rId8" imgW="4600071" imgH="6036004" progId="">
                <p:embed/>
              </p:oleObj>
            </a:graphicData>
          </a:graphic>
        </p:graphicFrame>
        <p:pic>
          <p:nvPicPr>
            <p:cNvPr id="1038" name="Picture 12"/>
            <p:cNvPicPr>
              <a:picLocks noChangeAspect="1" noChangeArrowheads="1"/>
            </p:cNvPicPr>
            <p:nvPr/>
          </p:nvPicPr>
          <p:blipFill>
            <a:blip r:embed="rId9" cstate="print"/>
            <a:srcRect l="1534" r="1534"/>
            <a:stretch>
              <a:fillRect/>
            </a:stretch>
          </p:blipFill>
          <p:spPr bwMode="auto">
            <a:xfrm>
              <a:off x="198438" y="2170113"/>
              <a:ext cx="944562" cy="1109662"/>
            </a:xfrm>
            <a:prstGeom prst="rect">
              <a:avLst/>
            </a:prstGeom>
            <a:noFill/>
            <a:ln w="3175">
              <a:noFill/>
              <a:miter lim="800000"/>
              <a:headEnd/>
              <a:tailEnd/>
            </a:ln>
          </p:spPr>
        </p:pic>
        <p:grpSp>
          <p:nvGrpSpPr>
            <p:cNvPr id="1039" name="Group 13"/>
            <p:cNvGrpSpPr>
              <a:grpSpLocks/>
            </p:cNvGrpSpPr>
            <p:nvPr/>
          </p:nvGrpSpPr>
          <p:grpSpPr bwMode="auto">
            <a:xfrm>
              <a:off x="1965601" y="1054100"/>
              <a:ext cx="989445" cy="1089025"/>
              <a:chOff x="2133" y="2663"/>
              <a:chExt cx="1643" cy="1490"/>
            </a:xfrm>
          </p:grpSpPr>
          <p:pic>
            <p:nvPicPr>
              <p:cNvPr id="1040" name="Picture 14" descr="President George W. Bush signs the Bob Stump National Defense Authorization Act at the Pentagon Monday, Dec 2. &quot;The legislation I sign this afternoon was passed by Congress in a remarkable spirit of unity. It sets priorities of our Defense Department in a critical, critical period for our country,&quot; said President Bush.&quot;We're rewarding the service and sacrifice of our military families with higher pay, improved facilities and better housing.&quot; White House photo by Paul Morse"/>
              <p:cNvPicPr>
                <a:picLocks noChangeAspect="1" noChangeArrowheads="1"/>
              </p:cNvPicPr>
              <p:nvPr/>
            </p:nvPicPr>
            <p:blipFill>
              <a:blip r:embed="rId10" cstate="print"/>
              <a:srcRect l="34467" t="26677" r="28252" b="17346"/>
              <a:stretch>
                <a:fillRect/>
              </a:stretch>
            </p:blipFill>
            <p:spPr bwMode="auto">
              <a:xfrm>
                <a:off x="2254" y="2663"/>
                <a:ext cx="1433" cy="1490"/>
              </a:xfrm>
              <a:prstGeom prst="rect">
                <a:avLst/>
              </a:prstGeom>
              <a:noFill/>
              <a:ln w="9525">
                <a:noFill/>
                <a:miter lim="800000"/>
                <a:headEnd/>
                <a:tailEnd/>
              </a:ln>
            </p:spPr>
          </p:pic>
          <p:sp>
            <p:nvSpPr>
              <p:cNvPr id="1041" name="Text Box 15"/>
              <p:cNvSpPr txBox="1">
                <a:spLocks noChangeArrowheads="1"/>
              </p:cNvSpPr>
              <p:nvPr/>
            </p:nvSpPr>
            <p:spPr bwMode="auto">
              <a:xfrm>
                <a:off x="2133" y="3456"/>
                <a:ext cx="1643" cy="592"/>
              </a:xfrm>
              <a:prstGeom prst="rect">
                <a:avLst/>
              </a:prstGeom>
              <a:noFill/>
              <a:ln w="9525">
                <a:noFill/>
                <a:miter lim="800000"/>
                <a:headEnd/>
                <a:tailEnd/>
              </a:ln>
            </p:spPr>
            <p:txBody>
              <a:bodyPr wrap="none">
                <a:spAutoFit/>
              </a:bodyPr>
              <a:lstStyle/>
              <a:p>
                <a:pPr algn="ctr"/>
                <a:r>
                  <a:rPr lang="en-US" sz="800" b="1">
                    <a:solidFill>
                      <a:schemeClr val="bg1"/>
                    </a:solidFill>
                  </a:rPr>
                  <a:t>2008</a:t>
                </a:r>
              </a:p>
              <a:p>
                <a:pPr algn="ctr"/>
                <a:r>
                  <a:rPr lang="en-US" sz="800" b="1">
                    <a:solidFill>
                      <a:schemeClr val="bg1"/>
                    </a:solidFill>
                  </a:rPr>
                  <a:t>National Defense</a:t>
                </a:r>
              </a:p>
              <a:p>
                <a:pPr algn="ctr"/>
                <a:r>
                  <a:rPr lang="en-US" sz="800" b="1">
                    <a:solidFill>
                      <a:schemeClr val="bg1"/>
                    </a:solidFill>
                  </a:rPr>
                  <a:t>Authorization Act</a:t>
                </a:r>
              </a:p>
            </p:txBody>
          </p:sp>
        </p:grpSp>
      </p:grpSp>
      <p:sp>
        <p:nvSpPr>
          <p:cNvPr id="1031" name="Content Placeholder 2"/>
          <p:cNvSpPr txBox="1">
            <a:spLocks/>
          </p:cNvSpPr>
          <p:nvPr/>
        </p:nvSpPr>
        <p:spPr bwMode="auto">
          <a:xfrm>
            <a:off x="4687888" y="1557338"/>
            <a:ext cx="4640262" cy="2227262"/>
          </a:xfrm>
          <a:prstGeom prst="rect">
            <a:avLst/>
          </a:prstGeom>
          <a:noFill/>
          <a:ln w="9525">
            <a:noFill/>
            <a:miter lim="800000"/>
            <a:headEnd/>
            <a:tailEnd/>
          </a:ln>
        </p:spPr>
        <p:txBody>
          <a:bodyPr lIns="96661" tIns="48331" rIns="96661" bIns="48331"/>
          <a:lstStyle/>
          <a:p>
            <a:pPr marL="361950" indent="-361950" eaLnBrk="0" hangingPunct="0">
              <a:spcBef>
                <a:spcPct val="20000"/>
              </a:spcBef>
              <a:buFont typeface="Arial" pitchFamily="34" charset="0"/>
              <a:buChar char="•"/>
            </a:pPr>
            <a:r>
              <a:rPr lang="en-US" sz="1700">
                <a:solidFill>
                  <a:srgbClr val="004270"/>
                </a:solidFill>
                <a:latin typeface="Arial Narrow" pitchFamily="34" charset="0"/>
              </a:rPr>
              <a:t>After World War II, Congress authorized the Hook Commission to assess military compensation. The commission's findings led to the Compensation Act of 1949. The act became the first major legislation in 40 years to dramatically change the military compensation system.</a:t>
            </a:r>
          </a:p>
          <a:p>
            <a:pPr marL="361950" indent="-361950" eaLnBrk="0" hangingPunct="0">
              <a:spcBef>
                <a:spcPct val="20000"/>
              </a:spcBef>
              <a:buFont typeface="Arial" pitchFamily="34" charset="0"/>
              <a:buChar char="•"/>
            </a:pPr>
            <a:r>
              <a:rPr lang="en-US" sz="1700">
                <a:solidFill>
                  <a:srgbClr val="004270"/>
                </a:solidFill>
                <a:latin typeface="Arial Narrow" pitchFamily="34" charset="0"/>
              </a:rPr>
              <a:t>The disability retirement system in effect today remains basically unchanged from that adopted in 1949</a:t>
            </a:r>
          </a:p>
        </p:txBody>
      </p:sp>
      <p:sp>
        <p:nvSpPr>
          <p:cNvPr id="1032" name="Slide Number Placeholder 3"/>
          <p:cNvSpPr>
            <a:spLocks noGrp="1"/>
          </p:cNvSpPr>
          <p:nvPr>
            <p:ph type="sldNum" sz="quarter" idx="10"/>
          </p:nvPr>
        </p:nvSpPr>
        <p:spPr>
          <a:xfrm>
            <a:off x="6583363" y="7029450"/>
            <a:ext cx="2609850" cy="361950"/>
          </a:xfrm>
          <a:noFill/>
        </p:spPr>
        <p:txBody>
          <a:bodyPr/>
          <a:lstStyle/>
          <a:p>
            <a:pPr defTabSz="966788"/>
            <a:r>
              <a:rPr lang="en-US" smtClean="0"/>
              <a:t>Slide  </a:t>
            </a:r>
            <a:fld id="{2907CB0A-0630-4698-8881-C4DC75C97BF9}" type="slidenum">
              <a:rPr lang="en-US" smtClean="0"/>
              <a:pPr defTabSz="966788"/>
              <a:t>5</a:t>
            </a:fld>
            <a:r>
              <a:rPr lang="en-US" smtClean="0"/>
              <a:t>  of 20</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p:cNvSpPr>
          <p:nvPr>
            <p:ph type="title"/>
          </p:nvPr>
        </p:nvSpPr>
        <p:spPr/>
        <p:txBody>
          <a:bodyPr/>
          <a:lstStyle/>
          <a:p>
            <a:pPr eaLnBrk="1" hangingPunct="1"/>
            <a:r>
              <a:rPr lang="en-US" smtClean="0">
                <a:latin typeface="Arial Narrow" pitchFamily="34" charset="0"/>
              </a:rPr>
              <a:t>IDES Background</a:t>
            </a:r>
          </a:p>
        </p:txBody>
      </p:sp>
      <p:sp>
        <p:nvSpPr>
          <p:cNvPr id="8195" name="Rectangle 3"/>
          <p:cNvSpPr>
            <a:spLocks noGrp="1"/>
          </p:cNvSpPr>
          <p:nvPr>
            <p:ph idx="1"/>
          </p:nvPr>
        </p:nvSpPr>
        <p:spPr>
          <a:xfrm>
            <a:off x="492125" y="1462088"/>
            <a:ext cx="8642350" cy="4827587"/>
          </a:xfrm>
        </p:spPr>
        <p:txBody>
          <a:bodyPr/>
          <a:lstStyle/>
          <a:p>
            <a:pPr eaLnBrk="1" hangingPunct="1">
              <a:buFontTx/>
              <a:buNone/>
            </a:pPr>
            <a:r>
              <a:rPr lang="en-US" sz="2800" b="1" smtClean="0">
                <a:latin typeface="Arial Narrow" pitchFamily="34" charset="0"/>
              </a:rPr>
              <a:t>Background</a:t>
            </a:r>
          </a:p>
          <a:p>
            <a:pPr eaLnBrk="1" hangingPunct="1">
              <a:buFontTx/>
              <a:buNone/>
            </a:pPr>
            <a:endParaRPr lang="en-US" sz="2500" b="1" smtClean="0">
              <a:latin typeface="Arial Narrow" pitchFamily="34" charset="0"/>
            </a:endParaRPr>
          </a:p>
          <a:p>
            <a:pPr eaLnBrk="1" hangingPunct="1">
              <a:buFontTx/>
              <a:buNone/>
            </a:pPr>
            <a:r>
              <a:rPr lang="en-US" smtClean="0">
                <a:latin typeface="Arial Narrow" pitchFamily="34" charset="0"/>
              </a:rPr>
              <a:t>	To honor our wounded, ill, and injured Service members, veterans, and their family member(s), the Department of Defense (DoD) and Department of Veteran’s Affairs (VA) are moving to a process that streamlines the Disability Evaluation System (DES) by closely aligning resources to provide a single comprehensive physical coupled with a single-sourced disability rating.</a:t>
            </a:r>
          </a:p>
          <a:p>
            <a:pPr eaLnBrk="1" hangingPunct="1"/>
            <a:endParaRPr lang="en-US" smtClean="0">
              <a:latin typeface="Arial Narrow" pitchFamily="34" charset="0"/>
            </a:endParaRPr>
          </a:p>
        </p:txBody>
      </p:sp>
      <p:sp>
        <p:nvSpPr>
          <p:cNvPr id="8196" name="Slide Number Placeholder 3"/>
          <p:cNvSpPr>
            <a:spLocks noGrp="1"/>
          </p:cNvSpPr>
          <p:nvPr>
            <p:ph type="sldNum" sz="quarter" idx="10"/>
          </p:nvPr>
        </p:nvSpPr>
        <p:spPr>
          <a:xfrm>
            <a:off x="6683375" y="7027863"/>
            <a:ext cx="2609850" cy="361950"/>
          </a:xfrm>
          <a:noFill/>
        </p:spPr>
        <p:txBody>
          <a:bodyPr/>
          <a:lstStyle/>
          <a:p>
            <a:pPr defTabSz="966788"/>
            <a:r>
              <a:rPr lang="en-US" smtClean="0"/>
              <a:t>Slide  </a:t>
            </a:r>
            <a:fld id="{47D35D45-6145-410D-9E80-51EF582F098D}" type="slidenum">
              <a:rPr lang="en-US" smtClean="0"/>
              <a:pPr defTabSz="966788"/>
              <a:t>6</a:t>
            </a:fld>
            <a:r>
              <a:rPr lang="en-US" smtClean="0"/>
              <a:t>  of 20</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p:cNvSpPr>
          <p:nvPr>
            <p:ph type="title"/>
          </p:nvPr>
        </p:nvSpPr>
        <p:spPr>
          <a:xfrm>
            <a:off x="479425" y="701675"/>
            <a:ext cx="8642350" cy="566738"/>
          </a:xfrm>
        </p:spPr>
        <p:txBody>
          <a:bodyPr/>
          <a:lstStyle/>
          <a:p>
            <a:pPr eaLnBrk="1" hangingPunct="1"/>
            <a:r>
              <a:rPr lang="en-US" smtClean="0">
                <a:latin typeface="Arial Narrow" pitchFamily="34" charset="0"/>
              </a:rPr>
              <a:t>IDES  Concept/Scope</a:t>
            </a:r>
          </a:p>
        </p:txBody>
      </p:sp>
      <p:sp>
        <p:nvSpPr>
          <p:cNvPr id="9219" name="Rectangle 3"/>
          <p:cNvSpPr>
            <a:spLocks noGrp="1"/>
          </p:cNvSpPr>
          <p:nvPr>
            <p:ph idx="1"/>
          </p:nvPr>
        </p:nvSpPr>
        <p:spPr>
          <a:xfrm>
            <a:off x="479425" y="1398588"/>
            <a:ext cx="8642350" cy="4827587"/>
          </a:xfrm>
        </p:spPr>
        <p:txBody>
          <a:bodyPr/>
          <a:lstStyle/>
          <a:p>
            <a:pPr eaLnBrk="1" hangingPunct="1">
              <a:buFontTx/>
              <a:buNone/>
            </a:pPr>
            <a:r>
              <a:rPr lang="en-US" sz="2500" b="1" smtClean="0">
                <a:latin typeface="Arial Narrow" pitchFamily="34" charset="0"/>
              </a:rPr>
              <a:t>Concept</a:t>
            </a:r>
          </a:p>
          <a:p>
            <a:pPr eaLnBrk="1" hangingPunct="1">
              <a:buFontTx/>
              <a:buNone/>
            </a:pPr>
            <a:r>
              <a:rPr lang="en-US" smtClean="0">
                <a:latin typeface="Arial Narrow" pitchFamily="34" charset="0"/>
              </a:rPr>
              <a:t>	The IDES features a single set of disability medical examinations appropriate for determining both fitness and disability and a single set of  disability ratings provided by VA.  Although the IDES includes disability medical examinations, IDES processes are administrative in nature and are independent of clinical care and treatment.</a:t>
            </a:r>
          </a:p>
          <a:p>
            <a:pPr eaLnBrk="1" hangingPunct="1">
              <a:buFontTx/>
              <a:buNone/>
            </a:pPr>
            <a:r>
              <a:rPr lang="en-US" sz="2500" b="1" smtClean="0">
                <a:latin typeface="Arial Narrow" pitchFamily="34" charset="0"/>
              </a:rPr>
              <a:t>Scope</a:t>
            </a:r>
          </a:p>
          <a:p>
            <a:pPr eaLnBrk="1" hangingPunct="1">
              <a:buFontTx/>
              <a:buNone/>
            </a:pPr>
            <a:r>
              <a:rPr lang="en-US" sz="3000" smtClean="0">
                <a:latin typeface="Arial Narrow" pitchFamily="34" charset="0"/>
              </a:rPr>
              <a:t>	</a:t>
            </a:r>
            <a:r>
              <a:rPr lang="en-US" smtClean="0">
                <a:latin typeface="Arial Narrow" pitchFamily="34" charset="0"/>
              </a:rPr>
              <a:t>The IDES scope includes all disability examinations and all administrative activities associated with IDES case management from the point of referral by an IDES trained provider to the point of return to duty or receipt of VA’s benefits decision letter, including the management of Service members who are temporarily retired for disability through the IDES.</a:t>
            </a:r>
          </a:p>
        </p:txBody>
      </p:sp>
      <p:sp>
        <p:nvSpPr>
          <p:cNvPr id="9220" name="Slide Number Placeholder 3"/>
          <p:cNvSpPr>
            <a:spLocks noGrp="1"/>
          </p:cNvSpPr>
          <p:nvPr>
            <p:ph type="sldNum" sz="quarter" idx="10"/>
          </p:nvPr>
        </p:nvSpPr>
        <p:spPr>
          <a:noFill/>
        </p:spPr>
        <p:txBody>
          <a:bodyPr/>
          <a:lstStyle/>
          <a:p>
            <a:pPr defTabSz="966788"/>
            <a:r>
              <a:rPr lang="en-US" smtClean="0"/>
              <a:t>Slide  </a:t>
            </a:r>
            <a:fld id="{A3171454-3A7E-441C-919A-800EA1DF54A0}" type="slidenum">
              <a:rPr lang="en-US" smtClean="0"/>
              <a:pPr defTabSz="966788"/>
              <a:t>7</a:t>
            </a:fld>
            <a:r>
              <a:rPr lang="en-US" smtClean="0"/>
              <a:t>  of 20</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body" idx="1"/>
          </p:nvPr>
        </p:nvSpPr>
        <p:spPr>
          <a:xfrm>
            <a:off x="344488" y="1338263"/>
            <a:ext cx="9032875" cy="5030787"/>
          </a:xfrm>
        </p:spPr>
        <p:txBody>
          <a:bodyPr/>
          <a:lstStyle/>
          <a:p>
            <a:pPr eaLnBrk="1" hangingPunct="1"/>
            <a:r>
              <a:rPr lang="en-US" b="1" smtClean="0">
                <a:latin typeface="Arial Narrow" pitchFamily="34" charset="0"/>
                <a:ea typeface="ＭＳ Ｐゴシック"/>
                <a:cs typeface="ＭＳ Ｐゴシック"/>
              </a:rPr>
              <a:t>Single Comprehensive Medical Examination…consistency: </a:t>
            </a:r>
          </a:p>
          <a:p>
            <a:pPr lvl="1" eaLnBrk="1" hangingPunct="1"/>
            <a:r>
              <a:rPr lang="en-US" smtClean="0">
                <a:latin typeface="Arial Narrow" pitchFamily="34" charset="0"/>
                <a:ea typeface="ＭＳ Ｐゴシック"/>
                <a:cs typeface="Arial" pitchFamily="34" charset="0"/>
              </a:rPr>
              <a:t>Service member will undergo one evaluation—conducted by VA certified physicians—as opposed to two separate evaluations</a:t>
            </a:r>
          </a:p>
          <a:p>
            <a:pPr eaLnBrk="1" hangingPunct="1"/>
            <a:r>
              <a:rPr lang="en-US" b="1" smtClean="0">
                <a:latin typeface="Arial Narrow" pitchFamily="34" charset="0"/>
                <a:ea typeface="ＭＳ Ｐゴシック"/>
                <a:cs typeface="ＭＳ Ｐゴシック"/>
              </a:rPr>
              <a:t>Single-Sourced Disability Rating…consistency: </a:t>
            </a:r>
          </a:p>
          <a:p>
            <a:pPr lvl="1" eaLnBrk="1" hangingPunct="1"/>
            <a:r>
              <a:rPr lang="en-US" smtClean="0">
                <a:latin typeface="Arial Narrow" pitchFamily="34" charset="0"/>
                <a:ea typeface="ＭＳ Ｐゴシック"/>
                <a:cs typeface="ＭＳ Ｐゴシック"/>
              </a:rPr>
              <a:t>Service member will receive disability ratings determined by VA disability evaluators—as opposed to two separate disability ratings</a:t>
            </a:r>
          </a:p>
          <a:p>
            <a:pPr lvl="1" eaLnBrk="1" hangingPunct="1"/>
            <a:r>
              <a:rPr lang="en-US" smtClean="0">
                <a:latin typeface="Arial Narrow" pitchFamily="34" charset="0"/>
                <a:ea typeface="ＭＳ Ｐゴシック"/>
                <a:cs typeface="ＭＳ Ｐゴシック"/>
              </a:rPr>
              <a:t>Under 10 USC 113, Service Secretaries are directed to use VA rating of unfitting conditions vs. rating these conditions within the Department</a:t>
            </a:r>
          </a:p>
          <a:p>
            <a:pPr eaLnBrk="1" hangingPunct="1"/>
            <a:r>
              <a:rPr lang="en-US" b="1" smtClean="0">
                <a:latin typeface="Arial Narrow" pitchFamily="34" charset="0"/>
                <a:ea typeface="ＭＳ Ｐゴシック"/>
                <a:cs typeface="ＭＳ Ｐゴシック"/>
              </a:rPr>
              <a:t>Faster Disability Processing…transparency: </a:t>
            </a:r>
          </a:p>
          <a:p>
            <a:pPr lvl="1" eaLnBrk="1" hangingPunct="1"/>
            <a:r>
              <a:rPr lang="en-US" smtClean="0">
                <a:latin typeface="Arial Narrow" pitchFamily="34" charset="0"/>
                <a:ea typeface="ＭＳ Ｐゴシック"/>
                <a:cs typeface="ＭＳ Ｐゴシック"/>
              </a:rPr>
              <a:t>DoD will use VA-certified medical exam and disability rating to determine Service member’s fitness for duty and military and VA benefit eligibility while still on active duty</a:t>
            </a:r>
          </a:p>
          <a:p>
            <a:pPr lvl="1" eaLnBrk="1" hangingPunct="1"/>
            <a:r>
              <a:rPr lang="en-US" smtClean="0">
                <a:latin typeface="Arial Narrow" pitchFamily="34" charset="0"/>
                <a:ea typeface="ＭＳ Ｐゴシック"/>
                <a:cs typeface="ＭＳ Ｐゴシック"/>
              </a:rPr>
              <a:t>Service member will transfer to benefits and compensation, available through VA, as soon as possible upon disability separation or retirement</a:t>
            </a:r>
          </a:p>
        </p:txBody>
      </p:sp>
      <p:sp>
        <p:nvSpPr>
          <p:cNvPr id="10243" name="Rectangle 2"/>
          <p:cNvSpPr>
            <a:spLocks noGrp="1" noChangeArrowheads="1"/>
          </p:cNvSpPr>
          <p:nvPr>
            <p:ph type="title"/>
          </p:nvPr>
        </p:nvSpPr>
        <p:spPr>
          <a:xfrm>
            <a:off x="0" y="552450"/>
            <a:ext cx="8712200" cy="804863"/>
          </a:xfrm>
        </p:spPr>
        <p:txBody>
          <a:bodyPr/>
          <a:lstStyle/>
          <a:p>
            <a:pPr marL="241300" eaLnBrk="1" hangingPunct="1"/>
            <a:r>
              <a:rPr lang="en-US" smtClean="0">
                <a:latin typeface="Arial Narrow" pitchFamily="34" charset="0"/>
                <a:ea typeface="ＭＳ Ｐゴシック"/>
                <a:cs typeface="ＭＳ Ｐゴシック"/>
              </a:rPr>
              <a:t/>
            </a:r>
            <a:br>
              <a:rPr lang="en-US" smtClean="0">
                <a:latin typeface="Arial Narrow" pitchFamily="34" charset="0"/>
                <a:ea typeface="ＭＳ Ｐゴシック"/>
                <a:cs typeface="ＭＳ Ｐゴシック"/>
              </a:rPr>
            </a:br>
            <a:r>
              <a:rPr lang="en-US" smtClean="0">
                <a:latin typeface="Arial Narrow" pitchFamily="34" charset="0"/>
                <a:ea typeface="ＭＳ Ｐゴシック"/>
                <a:cs typeface="ＭＳ Ｐゴシック"/>
              </a:rPr>
              <a:t>Integrated Solutions</a:t>
            </a:r>
            <a:br>
              <a:rPr lang="en-US" smtClean="0">
                <a:latin typeface="Arial Narrow" pitchFamily="34" charset="0"/>
                <a:ea typeface="ＭＳ Ｐゴシック"/>
                <a:cs typeface="ＭＳ Ｐゴシック"/>
              </a:rPr>
            </a:br>
            <a:endParaRPr lang="en-US" smtClean="0">
              <a:latin typeface="Arial Narrow" pitchFamily="34" charset="0"/>
              <a:ea typeface="ＭＳ Ｐゴシック"/>
              <a:cs typeface="ＭＳ Ｐゴシック"/>
            </a:endParaRPr>
          </a:p>
        </p:txBody>
      </p:sp>
      <p:sp>
        <p:nvSpPr>
          <p:cNvPr id="10244" name="Slide Number Placeholder 3"/>
          <p:cNvSpPr>
            <a:spLocks noGrp="1"/>
          </p:cNvSpPr>
          <p:nvPr>
            <p:ph type="sldNum" sz="quarter" idx="10"/>
          </p:nvPr>
        </p:nvSpPr>
        <p:spPr>
          <a:noFill/>
        </p:spPr>
        <p:txBody>
          <a:bodyPr/>
          <a:lstStyle/>
          <a:p>
            <a:pPr defTabSz="966788"/>
            <a:r>
              <a:rPr lang="en-US" smtClean="0"/>
              <a:t>Slide  </a:t>
            </a:r>
            <a:fld id="{9FDA9247-D568-467C-BBC3-6182F0AFBE16}" type="slidenum">
              <a:rPr lang="en-US" smtClean="0"/>
              <a:pPr defTabSz="966788"/>
              <a:t>8</a:t>
            </a:fld>
            <a:r>
              <a:rPr lang="en-US" smtClean="0"/>
              <a:t>  of 20</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p:cNvSpPr>
          <p:nvPr>
            <p:ph type="title"/>
          </p:nvPr>
        </p:nvSpPr>
        <p:spPr>
          <a:xfrm>
            <a:off x="0" y="596900"/>
            <a:ext cx="7431088" cy="731838"/>
          </a:xfrm>
        </p:spPr>
        <p:txBody>
          <a:bodyPr/>
          <a:lstStyle/>
          <a:p>
            <a:pPr eaLnBrk="1" hangingPunct="1"/>
            <a:r>
              <a:rPr lang="en-US" smtClean="0">
                <a:latin typeface="Arial Narrow" pitchFamily="34" charset="0"/>
              </a:rPr>
              <a:t>DES Reform Chronology</a:t>
            </a:r>
          </a:p>
        </p:txBody>
      </p:sp>
      <p:sp>
        <p:nvSpPr>
          <p:cNvPr id="11267" name="Rectangle 3"/>
          <p:cNvSpPr>
            <a:spLocks noGrp="1"/>
          </p:cNvSpPr>
          <p:nvPr>
            <p:ph type="body" idx="1"/>
          </p:nvPr>
        </p:nvSpPr>
        <p:spPr>
          <a:xfrm>
            <a:off x="454025" y="1311275"/>
            <a:ext cx="8986838" cy="5770563"/>
          </a:xfrm>
        </p:spPr>
        <p:txBody>
          <a:bodyPr/>
          <a:lstStyle/>
          <a:p>
            <a:pPr eaLnBrk="1" hangingPunct="1">
              <a:spcBef>
                <a:spcPct val="0"/>
              </a:spcBef>
            </a:pPr>
            <a:r>
              <a:rPr lang="en-US" sz="2300" smtClean="0">
                <a:latin typeface="Arial Narrow" pitchFamily="34" charset="0"/>
              </a:rPr>
              <a:t>April 2006 – GAO Report on the Integrated Disability Evaluation System</a:t>
            </a:r>
          </a:p>
          <a:p>
            <a:pPr eaLnBrk="1" hangingPunct="1">
              <a:spcBef>
                <a:spcPct val="0"/>
              </a:spcBef>
            </a:pPr>
            <a:r>
              <a:rPr lang="en-US" sz="2300" smtClean="0">
                <a:latin typeface="Arial Narrow" pitchFamily="34" charset="0"/>
              </a:rPr>
              <a:t>Fall 2006 – DES Business Process Review facilitated by P&amp;R IM</a:t>
            </a:r>
          </a:p>
          <a:p>
            <a:pPr eaLnBrk="1" hangingPunct="1">
              <a:spcBef>
                <a:spcPct val="0"/>
              </a:spcBef>
            </a:pPr>
            <a:r>
              <a:rPr lang="en-US" sz="2300" smtClean="0">
                <a:latin typeface="Arial Narrow" pitchFamily="34" charset="0"/>
              </a:rPr>
              <a:t>March 2007 – Senior Oversight Committee (SOC) chartered and Lines of Action initiated</a:t>
            </a:r>
          </a:p>
          <a:p>
            <a:pPr eaLnBrk="1" hangingPunct="1">
              <a:spcBef>
                <a:spcPct val="0"/>
              </a:spcBef>
            </a:pPr>
            <a:r>
              <a:rPr lang="en-US" sz="2300" smtClean="0">
                <a:latin typeface="Arial Narrow" pitchFamily="34" charset="0"/>
              </a:rPr>
              <a:t>May 2007 – Published P&amp;R DES Report and strengthened DES Policy on reporting &amp; timeliness</a:t>
            </a:r>
          </a:p>
          <a:p>
            <a:pPr eaLnBrk="1" hangingPunct="1">
              <a:spcBef>
                <a:spcPct val="0"/>
              </a:spcBef>
            </a:pPr>
            <a:r>
              <a:rPr lang="en-US" sz="2300" smtClean="0">
                <a:latin typeface="Arial Narrow" pitchFamily="34" charset="0"/>
              </a:rPr>
              <a:t>August 2007 – Tested alternative DES processes in joint DoD-VA exercis</a:t>
            </a:r>
            <a:r>
              <a:rPr lang="en-US" sz="2300" b="1" smtClean="0">
                <a:latin typeface="Arial Narrow" pitchFamily="34" charset="0"/>
              </a:rPr>
              <a:t>e</a:t>
            </a:r>
          </a:p>
          <a:p>
            <a:pPr eaLnBrk="1" hangingPunct="1">
              <a:spcBef>
                <a:spcPct val="0"/>
              </a:spcBef>
            </a:pPr>
            <a:r>
              <a:rPr lang="en-US" sz="2300" b="1" smtClean="0">
                <a:solidFill>
                  <a:srgbClr val="FF0000"/>
                </a:solidFill>
                <a:latin typeface="Arial Narrow" pitchFamily="34" charset="0"/>
              </a:rPr>
              <a:t>November 2007 – Initiated IDES in National Capital Region (NCR)</a:t>
            </a:r>
          </a:p>
          <a:p>
            <a:pPr eaLnBrk="1" hangingPunct="1">
              <a:spcBef>
                <a:spcPct val="0"/>
              </a:spcBef>
            </a:pPr>
            <a:r>
              <a:rPr lang="en-US" sz="2300" smtClean="0">
                <a:latin typeface="Arial Narrow" pitchFamily="34" charset="0"/>
              </a:rPr>
              <a:t>March 2008 – Published initial IDES report to Congress and first policy on 2008 National Defense Authorization Act (NDAA)</a:t>
            </a:r>
          </a:p>
          <a:p>
            <a:pPr eaLnBrk="1" hangingPunct="1">
              <a:spcBef>
                <a:spcPct val="0"/>
              </a:spcBef>
            </a:pPr>
            <a:r>
              <a:rPr lang="en-US" sz="2300" b="1" smtClean="0">
                <a:solidFill>
                  <a:srgbClr val="FF0000"/>
                </a:solidFill>
                <a:latin typeface="Arial Narrow" pitchFamily="34" charset="0"/>
              </a:rPr>
              <a:t>October 2008 – Published second policy on 2008 NDAA, expanded IDES to 18 locations </a:t>
            </a:r>
          </a:p>
          <a:p>
            <a:pPr eaLnBrk="1" hangingPunct="1">
              <a:spcBef>
                <a:spcPct val="0"/>
              </a:spcBef>
            </a:pPr>
            <a:r>
              <a:rPr lang="en-US" sz="2300" smtClean="0">
                <a:latin typeface="Arial Narrow" pitchFamily="34" charset="0"/>
              </a:rPr>
              <a:t>November 2008 – Published interim IDES report to Congress</a:t>
            </a:r>
          </a:p>
          <a:p>
            <a:pPr eaLnBrk="1" hangingPunct="1">
              <a:spcBef>
                <a:spcPct val="0"/>
              </a:spcBef>
            </a:pPr>
            <a:r>
              <a:rPr lang="en-US" sz="2300" b="1" smtClean="0">
                <a:solidFill>
                  <a:srgbClr val="FF0000"/>
                </a:solidFill>
                <a:latin typeface="Arial Narrow" pitchFamily="34" charset="0"/>
              </a:rPr>
              <a:t>September 2009 – SOC approved expansion of the IDES to 6 additional locations (Currently at 16 Army MTFs)</a:t>
            </a:r>
          </a:p>
        </p:txBody>
      </p:sp>
      <p:sp>
        <p:nvSpPr>
          <p:cNvPr id="11268" name="Slide Number Placeholder 3"/>
          <p:cNvSpPr>
            <a:spLocks noGrp="1"/>
          </p:cNvSpPr>
          <p:nvPr>
            <p:ph type="sldNum" sz="quarter" idx="10"/>
          </p:nvPr>
        </p:nvSpPr>
        <p:spPr>
          <a:noFill/>
        </p:spPr>
        <p:txBody>
          <a:bodyPr/>
          <a:lstStyle/>
          <a:p>
            <a:pPr defTabSz="966788"/>
            <a:r>
              <a:rPr lang="en-US" smtClean="0"/>
              <a:t>Slide  </a:t>
            </a:r>
            <a:fld id="{F4B6C00D-1251-471F-A83C-625A806F7312}" type="slidenum">
              <a:rPr lang="en-US" smtClean="0"/>
              <a:pPr defTabSz="966788"/>
              <a:t>9</a:t>
            </a:fld>
            <a:r>
              <a:rPr lang="en-US" smtClean="0"/>
              <a:t>  of 20</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p:cNvSpPr>
          <p:nvPr>
            <p:ph type="title"/>
          </p:nvPr>
        </p:nvSpPr>
        <p:spPr/>
        <p:txBody>
          <a:bodyPr/>
          <a:lstStyle/>
          <a:p>
            <a:pPr eaLnBrk="1" hangingPunct="1"/>
            <a:r>
              <a:rPr lang="en-US" smtClean="0">
                <a:latin typeface="Arial Narrow" pitchFamily="34" charset="0"/>
              </a:rPr>
              <a:t>IDES Policy </a:t>
            </a:r>
          </a:p>
        </p:txBody>
      </p:sp>
      <p:sp>
        <p:nvSpPr>
          <p:cNvPr id="12291" name="Rectangle 3"/>
          <p:cNvSpPr>
            <a:spLocks noGrp="1"/>
          </p:cNvSpPr>
          <p:nvPr>
            <p:ph idx="1"/>
          </p:nvPr>
        </p:nvSpPr>
        <p:spPr>
          <a:xfrm>
            <a:off x="392113" y="1411288"/>
            <a:ext cx="8642350" cy="4827587"/>
          </a:xfrm>
        </p:spPr>
        <p:txBody>
          <a:bodyPr/>
          <a:lstStyle/>
          <a:p>
            <a:pPr eaLnBrk="1" hangingPunct="1">
              <a:buFontTx/>
              <a:buNone/>
            </a:pPr>
            <a:r>
              <a:rPr lang="en-US" b="1" smtClean="0">
                <a:latin typeface="Arial Narrow" pitchFamily="34" charset="0"/>
              </a:rPr>
              <a:t> DES Pilot Policy can be found on the  Veteran Tracking Application (VTA) DES Pilot  homepage</a:t>
            </a:r>
          </a:p>
          <a:p>
            <a:pPr eaLnBrk="1" hangingPunct="1">
              <a:buFontTx/>
              <a:buNone/>
            </a:pPr>
            <a:endParaRPr lang="en-US" b="1" smtClean="0">
              <a:latin typeface="Arial Narrow" pitchFamily="34" charset="0"/>
            </a:endParaRPr>
          </a:p>
          <a:p>
            <a:pPr eaLnBrk="1" hangingPunct="1"/>
            <a:r>
              <a:rPr lang="en-US" smtClean="0">
                <a:latin typeface="Arial Narrow" pitchFamily="34" charset="0"/>
              </a:rPr>
              <a:t>DoDD 1332.18, "Separation or Retirement for Physical Disability," dated  November 4, 1996</a:t>
            </a:r>
          </a:p>
          <a:p>
            <a:pPr eaLnBrk="1" hangingPunct="1"/>
            <a:r>
              <a:rPr lang="en-US" smtClean="0">
                <a:latin typeface="Arial Narrow" pitchFamily="34" charset="0"/>
              </a:rPr>
              <a:t>DoDI 1332.38, "Physical Disability Evaluation," dated July 10, 2006</a:t>
            </a:r>
          </a:p>
          <a:p>
            <a:pPr eaLnBrk="1" hangingPunct="1"/>
            <a:r>
              <a:rPr lang="en-US" smtClean="0">
                <a:latin typeface="Arial Narrow" pitchFamily="34" charset="0"/>
              </a:rPr>
              <a:t>Policy and Procedural Update for the Disability Evaluation System (DES) Pilot Program, dated December 11, 2008</a:t>
            </a:r>
          </a:p>
          <a:p>
            <a:pPr eaLnBrk="1" hangingPunct="1"/>
            <a:r>
              <a:rPr lang="en-US" smtClean="0">
                <a:latin typeface="Arial Narrow" pitchFamily="34" charset="0"/>
              </a:rPr>
              <a:t>Cross-Service Support, and Service Organization Role at DES Pilot Locations, dated March 29, 2010</a:t>
            </a:r>
          </a:p>
          <a:p>
            <a:pPr eaLnBrk="1" hangingPunct="1"/>
            <a:endParaRPr lang="en-US" sz="1900" smtClean="0">
              <a:latin typeface="Arial Narrow" pitchFamily="34" charset="0"/>
            </a:endParaRPr>
          </a:p>
        </p:txBody>
      </p:sp>
      <p:sp>
        <p:nvSpPr>
          <p:cNvPr id="12292" name="Slide Number Placeholder 3"/>
          <p:cNvSpPr>
            <a:spLocks noGrp="1"/>
          </p:cNvSpPr>
          <p:nvPr>
            <p:ph type="sldNum" sz="quarter" idx="10"/>
          </p:nvPr>
        </p:nvSpPr>
        <p:spPr>
          <a:noFill/>
        </p:spPr>
        <p:txBody>
          <a:bodyPr/>
          <a:lstStyle/>
          <a:p>
            <a:pPr defTabSz="966788"/>
            <a:r>
              <a:rPr lang="en-US" smtClean="0"/>
              <a:t>Slide  </a:t>
            </a:r>
            <a:fld id="{98C2D877-6560-4562-B16A-3B274E5A4D3A}" type="slidenum">
              <a:rPr lang="en-US" smtClean="0"/>
              <a:pPr defTabSz="966788"/>
              <a:t>10</a:t>
            </a:fld>
            <a:r>
              <a:rPr lang="en-US" smtClean="0"/>
              <a:t>  of 20</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Group 11"/>
          <p:cNvGrpSpPr>
            <a:grpSpLocks/>
          </p:cNvGrpSpPr>
          <p:nvPr/>
        </p:nvGrpSpPr>
        <p:grpSpPr bwMode="auto">
          <a:xfrm>
            <a:off x="169863" y="1468438"/>
            <a:ext cx="9117012" cy="5465762"/>
            <a:chOff x="125" y="882"/>
            <a:chExt cx="5469" cy="3228"/>
          </a:xfrm>
        </p:grpSpPr>
        <p:pic>
          <p:nvPicPr>
            <p:cNvPr id="13321" name="Picture 10"/>
            <p:cNvPicPr>
              <a:picLocks noChangeAspect="1" noChangeArrowheads="1"/>
            </p:cNvPicPr>
            <p:nvPr/>
          </p:nvPicPr>
          <p:blipFill>
            <a:blip r:embed="rId3" cstate="print"/>
            <a:srcRect/>
            <a:stretch>
              <a:fillRect/>
            </a:stretch>
          </p:blipFill>
          <p:spPr bwMode="auto">
            <a:xfrm>
              <a:off x="161" y="2885"/>
              <a:ext cx="873" cy="487"/>
            </a:xfrm>
            <a:prstGeom prst="rect">
              <a:avLst/>
            </a:prstGeom>
            <a:noFill/>
            <a:ln w="9525">
              <a:noFill/>
              <a:miter lim="800000"/>
              <a:headEnd/>
              <a:tailEnd/>
            </a:ln>
          </p:spPr>
        </p:pic>
        <p:pic>
          <p:nvPicPr>
            <p:cNvPr id="13322" name="Picture 2" descr="DES_legacy_pilot_v3b_golds.png"/>
            <p:cNvPicPr>
              <a:picLocks noChangeAspect="1"/>
            </p:cNvPicPr>
            <p:nvPr/>
          </p:nvPicPr>
          <p:blipFill>
            <a:blip r:embed="rId4" cstate="print"/>
            <a:srcRect/>
            <a:stretch>
              <a:fillRect/>
            </a:stretch>
          </p:blipFill>
          <p:spPr bwMode="auto">
            <a:xfrm>
              <a:off x="125" y="882"/>
              <a:ext cx="5469" cy="3228"/>
            </a:xfrm>
            <a:prstGeom prst="rect">
              <a:avLst/>
            </a:prstGeom>
            <a:noFill/>
            <a:ln w="9525">
              <a:noFill/>
              <a:miter lim="800000"/>
              <a:headEnd/>
              <a:tailEnd/>
            </a:ln>
          </p:spPr>
        </p:pic>
      </p:grpSp>
      <p:sp>
        <p:nvSpPr>
          <p:cNvPr id="13315" name="Text Box 9"/>
          <p:cNvSpPr txBox="1">
            <a:spLocks noChangeArrowheads="1"/>
          </p:cNvSpPr>
          <p:nvPr/>
        </p:nvSpPr>
        <p:spPr bwMode="auto">
          <a:xfrm>
            <a:off x="269875" y="4492625"/>
            <a:ext cx="1430338" cy="952500"/>
          </a:xfrm>
          <a:prstGeom prst="rect">
            <a:avLst/>
          </a:prstGeom>
          <a:noFill/>
          <a:ln w="9525">
            <a:noFill/>
            <a:miter lim="800000"/>
            <a:headEnd/>
            <a:tailEnd/>
          </a:ln>
        </p:spPr>
        <p:txBody>
          <a:bodyPr>
            <a:spAutoFit/>
          </a:bodyPr>
          <a:lstStyle/>
          <a:p>
            <a:pPr algn="ctr" defTabSz="965200">
              <a:spcBef>
                <a:spcPct val="50000"/>
              </a:spcBef>
            </a:pPr>
            <a:r>
              <a:rPr lang="en-US" sz="800" b="1"/>
              <a:t>Service members are referred within 1 year of being diagnosed with a medical condition that does not appear to meet medical retention standards.</a:t>
            </a:r>
          </a:p>
        </p:txBody>
      </p:sp>
      <p:sp>
        <p:nvSpPr>
          <p:cNvPr id="13316" name="Rectangle 2"/>
          <p:cNvSpPr>
            <a:spLocks noGrp="1"/>
          </p:cNvSpPr>
          <p:nvPr>
            <p:ph type="title"/>
          </p:nvPr>
        </p:nvSpPr>
        <p:spPr>
          <a:xfrm>
            <a:off x="252413" y="795338"/>
            <a:ext cx="8618537" cy="650875"/>
          </a:xfrm>
        </p:spPr>
        <p:txBody>
          <a:bodyPr/>
          <a:lstStyle/>
          <a:p>
            <a:pPr eaLnBrk="1" hangingPunct="1"/>
            <a:r>
              <a:rPr lang="en-US" smtClean="0">
                <a:latin typeface="Arial Narrow" pitchFamily="34" charset="0"/>
              </a:rPr>
              <a:t>Legacy DES and IDES Process Comparison</a:t>
            </a:r>
          </a:p>
        </p:txBody>
      </p:sp>
      <p:sp>
        <p:nvSpPr>
          <p:cNvPr id="36871" name="Text Box 7"/>
          <p:cNvSpPr txBox="1">
            <a:spLocks noChangeArrowheads="1"/>
          </p:cNvSpPr>
          <p:nvPr/>
        </p:nvSpPr>
        <p:spPr bwMode="auto">
          <a:xfrm rot="20661561">
            <a:off x="7870825" y="1265238"/>
            <a:ext cx="1851025" cy="747712"/>
          </a:xfrm>
          <a:prstGeom prst="rect">
            <a:avLst/>
          </a:prstGeom>
          <a:noFill/>
          <a:ln w="9525">
            <a:noFill/>
            <a:miter lim="800000"/>
            <a:headEnd/>
            <a:tailEnd/>
          </a:ln>
          <a:effectLst>
            <a:outerShdw dist="28398" dir="3806097" algn="ctr" rotWithShape="0">
              <a:schemeClr val="bg1">
                <a:alpha val="50000"/>
              </a:schemeClr>
            </a:outerShdw>
          </a:effectLst>
        </p:spPr>
        <p:txBody>
          <a:bodyPr lIns="96661" tIns="48331" rIns="96661" bIns="48331">
            <a:spAutoFit/>
          </a:bodyPr>
          <a:lstStyle/>
          <a:p>
            <a:pPr algn="ctr" defTabSz="966612">
              <a:spcBef>
                <a:spcPct val="50000"/>
              </a:spcBef>
              <a:defRPr/>
            </a:pPr>
            <a:r>
              <a:rPr lang="en-US" sz="2100" b="1" dirty="0">
                <a:solidFill>
                  <a:srgbClr val="FF0000"/>
                </a:solidFill>
                <a:ea typeface="ＭＳ Ｐゴシック" pitchFamily="80" charset="-128"/>
              </a:rPr>
              <a:t>Legacy DES </a:t>
            </a:r>
            <a:br>
              <a:rPr lang="en-US" sz="2100" b="1" dirty="0">
                <a:solidFill>
                  <a:srgbClr val="FF0000"/>
                </a:solidFill>
                <a:ea typeface="ＭＳ Ｐゴシック" pitchFamily="80" charset="-128"/>
              </a:rPr>
            </a:br>
            <a:r>
              <a:rPr lang="en-US" sz="2100" b="1" dirty="0">
                <a:solidFill>
                  <a:srgbClr val="FF0000"/>
                </a:solidFill>
                <a:ea typeface="ＭＳ Ｐゴシック" pitchFamily="80" charset="-128"/>
              </a:rPr>
              <a:t>540 Days</a:t>
            </a:r>
          </a:p>
        </p:txBody>
      </p:sp>
      <p:sp>
        <p:nvSpPr>
          <p:cNvPr id="36872" name="Text Box 8"/>
          <p:cNvSpPr txBox="1">
            <a:spLocks noChangeArrowheads="1"/>
          </p:cNvSpPr>
          <p:nvPr/>
        </p:nvSpPr>
        <p:spPr bwMode="auto">
          <a:xfrm rot="21060592">
            <a:off x="8147050" y="6264275"/>
            <a:ext cx="1639888" cy="722313"/>
          </a:xfrm>
          <a:prstGeom prst="rect">
            <a:avLst/>
          </a:prstGeom>
          <a:noFill/>
          <a:ln w="9525">
            <a:noFill/>
            <a:miter lim="800000"/>
            <a:headEnd/>
            <a:tailEnd/>
          </a:ln>
          <a:effectLst>
            <a:outerShdw dist="25400" dir="5400000" algn="ctr" rotWithShape="0">
              <a:schemeClr val="bg1">
                <a:alpha val="50000"/>
              </a:schemeClr>
            </a:outerShdw>
          </a:effectLst>
        </p:spPr>
        <p:txBody>
          <a:bodyPr lIns="96661" tIns="48331" rIns="96661" bIns="48331">
            <a:spAutoFit/>
          </a:bodyPr>
          <a:lstStyle/>
          <a:p>
            <a:pPr algn="ctr">
              <a:spcBef>
                <a:spcPct val="50000"/>
              </a:spcBef>
              <a:defRPr/>
            </a:pPr>
            <a:r>
              <a:rPr lang="en-US" sz="2000" b="1" dirty="0">
                <a:solidFill>
                  <a:srgbClr val="FF0000"/>
                </a:solidFill>
                <a:ea typeface="ＭＳ Ｐゴシック" pitchFamily="80" charset="-128"/>
              </a:rPr>
              <a:t>IDES</a:t>
            </a:r>
            <a:br>
              <a:rPr lang="en-US" sz="2000" b="1" dirty="0">
                <a:solidFill>
                  <a:srgbClr val="FF0000"/>
                </a:solidFill>
                <a:ea typeface="ＭＳ Ｐゴシック" pitchFamily="80" charset="-128"/>
              </a:rPr>
            </a:br>
            <a:r>
              <a:rPr lang="en-US" sz="2000" b="1" dirty="0">
                <a:solidFill>
                  <a:srgbClr val="FF0000"/>
                </a:solidFill>
                <a:ea typeface="ＭＳ Ｐゴシック" pitchFamily="80" charset="-128"/>
              </a:rPr>
              <a:t>295 Days</a:t>
            </a:r>
          </a:p>
        </p:txBody>
      </p:sp>
      <p:sp>
        <p:nvSpPr>
          <p:cNvPr id="11" name="Text Box 8"/>
          <p:cNvSpPr txBox="1">
            <a:spLocks noChangeArrowheads="1"/>
          </p:cNvSpPr>
          <p:nvPr/>
        </p:nvSpPr>
        <p:spPr bwMode="auto">
          <a:xfrm>
            <a:off x="0" y="5786438"/>
            <a:ext cx="1871663" cy="590550"/>
          </a:xfrm>
          <a:prstGeom prst="rect">
            <a:avLst/>
          </a:prstGeom>
          <a:noFill/>
          <a:ln w="9525">
            <a:noFill/>
            <a:miter lim="800000"/>
            <a:headEnd/>
            <a:tailEnd/>
          </a:ln>
          <a:effectLst>
            <a:outerShdw dist="25400" dir="5400000" algn="ctr" rotWithShape="0">
              <a:schemeClr val="bg1">
                <a:alpha val="50000"/>
              </a:schemeClr>
            </a:outerShdw>
          </a:effectLst>
        </p:spPr>
        <p:txBody>
          <a:bodyPr lIns="96661" tIns="48331" rIns="96661" bIns="48331">
            <a:spAutoFit/>
          </a:bodyPr>
          <a:lstStyle/>
          <a:p>
            <a:pPr algn="ctr">
              <a:spcBef>
                <a:spcPct val="50000"/>
              </a:spcBef>
              <a:defRPr/>
            </a:pPr>
            <a:r>
              <a:rPr lang="en-US" b="1" dirty="0">
                <a:solidFill>
                  <a:srgbClr val="FF0000"/>
                </a:solidFill>
                <a:ea typeface="ＭＳ Ｐゴシック" pitchFamily="80" charset="-128"/>
              </a:rPr>
              <a:t>MRDP</a:t>
            </a:r>
          </a:p>
        </p:txBody>
      </p:sp>
      <p:sp>
        <p:nvSpPr>
          <p:cNvPr id="13320" name="Slide Number Placeholder 3"/>
          <p:cNvSpPr>
            <a:spLocks noGrp="1"/>
          </p:cNvSpPr>
          <p:nvPr>
            <p:ph type="sldNum" sz="quarter" idx="10"/>
          </p:nvPr>
        </p:nvSpPr>
        <p:spPr>
          <a:noFill/>
        </p:spPr>
        <p:txBody>
          <a:bodyPr/>
          <a:lstStyle/>
          <a:p>
            <a:pPr defTabSz="966788"/>
            <a:r>
              <a:rPr lang="en-US" smtClean="0"/>
              <a:t>Slide  </a:t>
            </a:r>
            <a:fld id="{834CD9F8-548C-40FB-B06C-7AF23E3DBBF6}" type="slidenum">
              <a:rPr lang="en-US" smtClean="0"/>
              <a:pPr defTabSz="966788"/>
              <a:t>11</a:t>
            </a:fld>
            <a:r>
              <a:rPr lang="en-US" smtClean="0"/>
              <a:t>  of 20</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p:cNvSpPr>
          <p:nvPr>
            <p:ph type="title"/>
          </p:nvPr>
        </p:nvSpPr>
        <p:spPr/>
        <p:txBody>
          <a:bodyPr/>
          <a:lstStyle/>
          <a:p>
            <a:pPr eaLnBrk="1" hangingPunct="1"/>
            <a:r>
              <a:rPr lang="en-US" smtClean="0">
                <a:latin typeface="Arial Narrow" pitchFamily="34" charset="0"/>
              </a:rPr>
              <a:t>Treatment Phase </a:t>
            </a:r>
          </a:p>
        </p:txBody>
      </p:sp>
      <p:sp>
        <p:nvSpPr>
          <p:cNvPr id="14339" name="Content Placeholder 4"/>
          <p:cNvSpPr>
            <a:spLocks noGrp="1"/>
          </p:cNvSpPr>
          <p:nvPr>
            <p:ph sz="half" idx="2"/>
          </p:nvPr>
        </p:nvSpPr>
        <p:spPr>
          <a:xfrm>
            <a:off x="2879725" y="1512888"/>
            <a:ext cx="6242050" cy="5021262"/>
          </a:xfrm>
        </p:spPr>
        <p:txBody>
          <a:bodyPr/>
          <a:lstStyle/>
          <a:p>
            <a:pPr eaLnBrk="1" hangingPunct="1">
              <a:buFontTx/>
              <a:buNone/>
            </a:pPr>
            <a:r>
              <a:rPr lang="en-US" sz="2100" b="1" smtClean="0">
                <a:latin typeface="Arial Narrow" pitchFamily="34" charset="0"/>
              </a:rPr>
              <a:t>Process:</a:t>
            </a:r>
          </a:p>
          <a:p>
            <a:pPr eaLnBrk="1" hangingPunct="1"/>
            <a:r>
              <a:rPr lang="en-US" sz="2100" smtClean="0">
                <a:latin typeface="Arial Narrow" pitchFamily="34" charset="0"/>
              </a:rPr>
              <a:t>The Service member (SM) presents to Military Treatment Facility (MTF)</a:t>
            </a:r>
          </a:p>
          <a:p>
            <a:pPr eaLnBrk="1" hangingPunct="1"/>
            <a:r>
              <a:rPr lang="en-US" sz="2100" smtClean="0">
                <a:latin typeface="Arial Narrow" pitchFamily="34" charset="0"/>
              </a:rPr>
              <a:t>The MTF Medical Care Provider treats SM</a:t>
            </a:r>
          </a:p>
          <a:p>
            <a:pPr eaLnBrk="1" hangingPunct="1"/>
            <a:r>
              <a:rPr lang="en-US" sz="2100" smtClean="0">
                <a:latin typeface="Arial Narrow" pitchFamily="34" charset="0"/>
              </a:rPr>
              <a:t>When diagnosing a SM with an unfitting condition, the MTF Medical Care Provider refers a SM to the Medical Evaluation Board (MEB) using the joint DoD/VA Integrated Disability Evaluation Referral Form </a:t>
            </a:r>
          </a:p>
          <a:p>
            <a:pPr eaLnBrk="1" hangingPunct="1"/>
            <a:endParaRPr lang="en-US" sz="2100" smtClean="0"/>
          </a:p>
          <a:p>
            <a:pPr eaLnBrk="1" hangingPunct="1">
              <a:buFontTx/>
              <a:buNone/>
            </a:pPr>
            <a:r>
              <a:rPr lang="en-US" sz="2100" smtClean="0"/>
              <a:t>	*</a:t>
            </a:r>
            <a:r>
              <a:rPr lang="en-US" sz="1800" smtClean="0"/>
              <a:t>All Soldiers reaching </a:t>
            </a:r>
            <a:r>
              <a:rPr lang="en-US" sz="1800" smtClean="0">
                <a:solidFill>
                  <a:srgbClr val="FF0000"/>
                </a:solidFill>
              </a:rPr>
              <a:t>MRDP</a:t>
            </a:r>
            <a:r>
              <a:rPr lang="en-US" sz="1800" smtClean="0"/>
              <a:t> referred to a Medical Evaluation Board (MEB) </a:t>
            </a:r>
            <a:r>
              <a:rPr lang="en-US" sz="1800" smtClean="0">
                <a:solidFill>
                  <a:srgbClr val="FF0000"/>
                </a:solidFill>
              </a:rPr>
              <a:t>on or after the implementation date</a:t>
            </a:r>
            <a:r>
              <a:rPr lang="en-US" sz="1800" smtClean="0"/>
              <a:t> of a DES site will be enrolled in IDES</a:t>
            </a:r>
            <a:endParaRPr lang="en-US" sz="1800" smtClean="0">
              <a:latin typeface="Arial Narrow" pitchFamily="34" charset="0"/>
            </a:endParaRPr>
          </a:p>
        </p:txBody>
      </p:sp>
      <p:pic>
        <p:nvPicPr>
          <p:cNvPr id="14340" name="Picture 6"/>
          <p:cNvPicPr>
            <a:picLocks noGrp="1" noChangeAspect="1" noChangeArrowheads="1"/>
          </p:cNvPicPr>
          <p:nvPr>
            <p:ph sz="half" idx="1"/>
          </p:nvPr>
        </p:nvPicPr>
        <p:blipFill>
          <a:blip r:embed="rId2" cstate="print"/>
          <a:srcRect/>
          <a:stretch>
            <a:fillRect/>
          </a:stretch>
        </p:blipFill>
        <p:spPr>
          <a:xfrm>
            <a:off x="960438" y="1365250"/>
            <a:ext cx="1519237" cy="5168900"/>
          </a:xfrm>
        </p:spPr>
      </p:pic>
      <p:sp>
        <p:nvSpPr>
          <p:cNvPr id="14341" name="Slide Number Placeholder 3"/>
          <p:cNvSpPr>
            <a:spLocks noGrp="1"/>
          </p:cNvSpPr>
          <p:nvPr>
            <p:ph type="sldNum" sz="quarter" idx="10"/>
          </p:nvPr>
        </p:nvSpPr>
        <p:spPr>
          <a:noFill/>
        </p:spPr>
        <p:txBody>
          <a:bodyPr/>
          <a:lstStyle/>
          <a:p>
            <a:pPr defTabSz="966788"/>
            <a:r>
              <a:rPr lang="en-US" smtClean="0"/>
              <a:t>Slide  </a:t>
            </a:r>
            <a:fld id="{C9702D3B-FE2C-4119-961C-F2A564C6A4E0}" type="slidenum">
              <a:rPr lang="en-US" smtClean="0"/>
              <a:pPr defTabSz="966788"/>
              <a:t>12</a:t>
            </a:fld>
            <a:r>
              <a:rPr lang="en-US" smtClean="0"/>
              <a:t>  of 20</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p:cNvSpPr>
          <p:nvPr>
            <p:ph type="title"/>
          </p:nvPr>
        </p:nvSpPr>
        <p:spPr/>
        <p:txBody>
          <a:bodyPr/>
          <a:lstStyle/>
          <a:p>
            <a:pPr eaLnBrk="1" hangingPunct="1"/>
            <a:r>
              <a:rPr lang="en-US" smtClean="0">
                <a:latin typeface="Arial Narrow" pitchFamily="34" charset="0"/>
              </a:rPr>
              <a:t>Medical Evaluation Board (MEB) Phase</a:t>
            </a:r>
          </a:p>
        </p:txBody>
      </p:sp>
      <p:sp>
        <p:nvSpPr>
          <p:cNvPr id="15363" name="Content Placeholder 4"/>
          <p:cNvSpPr>
            <a:spLocks noGrp="1"/>
          </p:cNvSpPr>
          <p:nvPr>
            <p:ph sz="half" idx="2"/>
          </p:nvPr>
        </p:nvSpPr>
        <p:spPr>
          <a:xfrm>
            <a:off x="3005138" y="1462088"/>
            <a:ext cx="6000750" cy="4827587"/>
          </a:xfrm>
        </p:spPr>
        <p:txBody>
          <a:bodyPr/>
          <a:lstStyle/>
          <a:p>
            <a:pPr eaLnBrk="1" hangingPunct="1">
              <a:buFontTx/>
              <a:buNone/>
            </a:pPr>
            <a:r>
              <a:rPr lang="en-US" sz="2100" smtClean="0">
                <a:latin typeface="Arial Narrow" pitchFamily="34" charset="0"/>
              </a:rPr>
              <a:t>The following stages occur within the MEB Phase:</a:t>
            </a:r>
          </a:p>
          <a:p>
            <a:pPr eaLnBrk="1" hangingPunct="1"/>
            <a:r>
              <a:rPr lang="en-US" sz="2100" smtClean="0">
                <a:latin typeface="Arial Narrow" pitchFamily="34" charset="0"/>
              </a:rPr>
              <a:t>Referral (DoD)</a:t>
            </a:r>
          </a:p>
          <a:p>
            <a:pPr eaLnBrk="1" hangingPunct="1"/>
            <a:r>
              <a:rPr lang="en-US" sz="2100" smtClean="0">
                <a:latin typeface="Arial Narrow" pitchFamily="34" charset="0"/>
              </a:rPr>
              <a:t>Claim Development (VA)</a:t>
            </a:r>
          </a:p>
          <a:p>
            <a:pPr eaLnBrk="1" hangingPunct="1"/>
            <a:r>
              <a:rPr lang="en-US" sz="2100" smtClean="0">
                <a:latin typeface="Arial Narrow" pitchFamily="34" charset="0"/>
              </a:rPr>
              <a:t>Medical Evaluation (VA)</a:t>
            </a:r>
          </a:p>
          <a:p>
            <a:pPr eaLnBrk="1" hangingPunct="1"/>
            <a:r>
              <a:rPr lang="en-US" sz="2100" smtClean="0">
                <a:latin typeface="Arial Narrow" pitchFamily="34" charset="0"/>
              </a:rPr>
              <a:t>MEB Stage (DoD)</a:t>
            </a:r>
          </a:p>
          <a:p>
            <a:pPr eaLnBrk="1" hangingPunct="1">
              <a:buFontTx/>
              <a:buNone/>
            </a:pPr>
            <a:endParaRPr lang="en-US" smtClean="0">
              <a:latin typeface="Arial Narrow" pitchFamily="34" charset="0"/>
            </a:endParaRPr>
          </a:p>
        </p:txBody>
      </p:sp>
      <p:pic>
        <p:nvPicPr>
          <p:cNvPr id="15364" name="Picture 6"/>
          <p:cNvPicPr>
            <a:picLocks noGrp="1" noChangeAspect="1" noChangeArrowheads="1"/>
          </p:cNvPicPr>
          <p:nvPr>
            <p:ph sz="half" idx="1"/>
          </p:nvPr>
        </p:nvPicPr>
        <p:blipFill>
          <a:blip r:embed="rId2" cstate="print"/>
          <a:srcRect/>
          <a:stretch>
            <a:fillRect/>
          </a:stretch>
        </p:blipFill>
        <p:spPr>
          <a:xfrm>
            <a:off x="800100" y="1300163"/>
            <a:ext cx="1627188" cy="5364162"/>
          </a:xfrm>
        </p:spPr>
      </p:pic>
      <p:graphicFrame>
        <p:nvGraphicFramePr>
          <p:cNvPr id="10" name="Content Placeholder 4"/>
          <p:cNvGraphicFramePr>
            <a:graphicFrameLocks/>
          </p:cNvGraphicFramePr>
          <p:nvPr/>
        </p:nvGraphicFramePr>
        <p:xfrm>
          <a:off x="5760720" y="2844800"/>
          <a:ext cx="3680460" cy="38201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366" name="Slide Number Placeholder 3"/>
          <p:cNvSpPr>
            <a:spLocks noGrp="1"/>
          </p:cNvSpPr>
          <p:nvPr>
            <p:ph type="sldNum" sz="quarter" idx="10"/>
          </p:nvPr>
        </p:nvSpPr>
        <p:spPr>
          <a:noFill/>
        </p:spPr>
        <p:txBody>
          <a:bodyPr/>
          <a:lstStyle/>
          <a:p>
            <a:pPr defTabSz="966788"/>
            <a:r>
              <a:rPr lang="en-US" smtClean="0"/>
              <a:t>Slide  </a:t>
            </a:r>
            <a:fld id="{B16D79CB-0611-4B2E-8B5D-2C9DE7058C44}" type="slidenum">
              <a:rPr lang="en-US" smtClean="0"/>
              <a:pPr defTabSz="966788"/>
              <a:t>13</a:t>
            </a:fld>
            <a:r>
              <a:rPr lang="en-US" smtClean="0"/>
              <a:t>  of 20</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p:cNvSpPr>
          <p:nvPr>
            <p:ph type="title"/>
          </p:nvPr>
        </p:nvSpPr>
        <p:spPr/>
        <p:txBody>
          <a:bodyPr/>
          <a:lstStyle/>
          <a:p>
            <a:pPr eaLnBrk="1" hangingPunct="1"/>
            <a:r>
              <a:rPr lang="en-US" smtClean="0">
                <a:latin typeface="Arial Narrow" pitchFamily="34" charset="0"/>
              </a:rPr>
              <a:t>Physical Evaluation Board (PEB) Phase </a:t>
            </a:r>
          </a:p>
        </p:txBody>
      </p:sp>
      <p:sp>
        <p:nvSpPr>
          <p:cNvPr id="16387" name="Content Placeholder 6"/>
          <p:cNvSpPr>
            <a:spLocks noGrp="1"/>
          </p:cNvSpPr>
          <p:nvPr>
            <p:ph sz="half" idx="2"/>
          </p:nvPr>
        </p:nvSpPr>
        <p:spPr>
          <a:xfrm>
            <a:off x="4879975" y="585788"/>
            <a:ext cx="4241800" cy="5022850"/>
          </a:xfrm>
        </p:spPr>
        <p:txBody>
          <a:bodyPr/>
          <a:lstStyle/>
          <a:p>
            <a:pPr eaLnBrk="1" hangingPunct="1">
              <a:buFontTx/>
              <a:buNone/>
            </a:pPr>
            <a:endParaRPr lang="en-US" sz="1900" smtClean="0">
              <a:latin typeface="Arial Narrow" pitchFamily="34" charset="0"/>
            </a:endParaRPr>
          </a:p>
          <a:p>
            <a:pPr eaLnBrk="1" hangingPunct="1">
              <a:buFontTx/>
              <a:buNone/>
            </a:pPr>
            <a:endParaRPr lang="en-US" sz="1900" smtClean="0">
              <a:latin typeface="Arial Narrow" pitchFamily="34" charset="0"/>
            </a:endParaRPr>
          </a:p>
          <a:p>
            <a:pPr eaLnBrk="1" hangingPunct="1">
              <a:buFontTx/>
              <a:buNone/>
            </a:pPr>
            <a:r>
              <a:rPr lang="en-US" sz="2100" smtClean="0">
                <a:latin typeface="Arial Narrow" pitchFamily="34" charset="0"/>
              </a:rPr>
              <a:t>Stages within the PEB Phase are:</a:t>
            </a:r>
          </a:p>
          <a:p>
            <a:pPr eaLnBrk="1" hangingPunct="1"/>
            <a:r>
              <a:rPr lang="en-US" sz="2100" smtClean="0">
                <a:latin typeface="Arial Narrow" pitchFamily="34" charset="0"/>
              </a:rPr>
              <a:t>Informal Physical Evaluation Board (IPEB)</a:t>
            </a:r>
          </a:p>
          <a:p>
            <a:pPr eaLnBrk="1" hangingPunct="1"/>
            <a:r>
              <a:rPr lang="en-US" sz="2100" smtClean="0">
                <a:latin typeface="Arial Narrow" pitchFamily="34" charset="0"/>
              </a:rPr>
              <a:t>Preliminary Rating Board (VA D-RAS)</a:t>
            </a:r>
          </a:p>
          <a:p>
            <a:pPr eaLnBrk="1" hangingPunct="1"/>
            <a:r>
              <a:rPr lang="en-US" sz="2100" smtClean="0">
                <a:latin typeface="Arial Narrow" pitchFamily="34" charset="0"/>
              </a:rPr>
              <a:t>Formal Physical Evaluation Board (FPEB)</a:t>
            </a:r>
          </a:p>
          <a:p>
            <a:pPr eaLnBrk="1" hangingPunct="1"/>
            <a:r>
              <a:rPr lang="en-US" sz="2100" smtClean="0">
                <a:latin typeface="Arial Narrow" pitchFamily="34" charset="0"/>
              </a:rPr>
              <a:t>Rating Reconsideration</a:t>
            </a:r>
          </a:p>
          <a:p>
            <a:pPr eaLnBrk="1" hangingPunct="1"/>
            <a:r>
              <a:rPr lang="en-US" sz="2100" smtClean="0">
                <a:latin typeface="Arial Narrow" pitchFamily="34" charset="0"/>
              </a:rPr>
              <a:t>FPEB Appeal</a:t>
            </a:r>
          </a:p>
          <a:p>
            <a:pPr eaLnBrk="1" hangingPunct="1"/>
            <a:endParaRPr lang="en-US" sz="2100" smtClean="0">
              <a:latin typeface="Arial Narrow" pitchFamily="34" charset="0"/>
            </a:endParaRPr>
          </a:p>
          <a:p>
            <a:pPr eaLnBrk="1" hangingPunct="1">
              <a:buFontTx/>
              <a:buNone/>
            </a:pPr>
            <a:r>
              <a:rPr lang="en-GB" sz="1800" smtClean="0">
                <a:solidFill>
                  <a:srgbClr val="FF0000"/>
                </a:solidFill>
              </a:rPr>
              <a:t>*</a:t>
            </a:r>
            <a:r>
              <a:rPr lang="en-GB" sz="1800" smtClean="0"/>
              <a:t>  </a:t>
            </a:r>
            <a:r>
              <a:rPr lang="en-GB" sz="1600" smtClean="0"/>
              <a:t>Determines a Service member’s fitness in accordance with existing policy but does not assign disability ratings to conditions. </a:t>
            </a:r>
            <a:r>
              <a:rPr lang="en-GB" sz="1600" smtClean="0">
                <a:solidFill>
                  <a:srgbClr val="FF0000"/>
                </a:solidFill>
              </a:rPr>
              <a:t>(Fit or Unfit Determination Only)</a:t>
            </a:r>
          </a:p>
          <a:p>
            <a:pPr eaLnBrk="1" hangingPunct="1"/>
            <a:endParaRPr lang="en-US" sz="2100" smtClean="0">
              <a:latin typeface="Arial Narrow" pitchFamily="34" charset="0"/>
            </a:endParaRPr>
          </a:p>
          <a:p>
            <a:pPr eaLnBrk="1" hangingPunct="1">
              <a:buFontTx/>
              <a:buNone/>
            </a:pPr>
            <a:endParaRPr lang="en-US" smtClean="0">
              <a:latin typeface="Arial Narrow" pitchFamily="34" charset="0"/>
            </a:endParaRPr>
          </a:p>
          <a:p>
            <a:pPr eaLnBrk="1" hangingPunct="1">
              <a:buFontTx/>
              <a:buNone/>
            </a:pPr>
            <a:endParaRPr lang="en-US" smtClean="0">
              <a:latin typeface="Arial Narrow" pitchFamily="34" charset="0"/>
            </a:endParaRPr>
          </a:p>
        </p:txBody>
      </p:sp>
      <p:pic>
        <p:nvPicPr>
          <p:cNvPr id="16388" name="Picture 6"/>
          <p:cNvPicPr>
            <a:picLocks noGrp="1" noChangeAspect="1" noChangeArrowheads="1"/>
          </p:cNvPicPr>
          <p:nvPr>
            <p:ph sz="half" idx="1"/>
          </p:nvPr>
        </p:nvPicPr>
        <p:blipFill>
          <a:blip r:embed="rId2" cstate="print"/>
          <a:srcRect/>
          <a:stretch>
            <a:fillRect/>
          </a:stretch>
        </p:blipFill>
        <p:spPr>
          <a:xfrm>
            <a:off x="960438" y="1300163"/>
            <a:ext cx="3360737" cy="5381625"/>
          </a:xfrm>
        </p:spPr>
      </p:pic>
      <p:sp>
        <p:nvSpPr>
          <p:cNvPr id="16389" name="Slide Number Placeholder 3"/>
          <p:cNvSpPr>
            <a:spLocks noGrp="1"/>
          </p:cNvSpPr>
          <p:nvPr>
            <p:ph type="sldNum" sz="quarter" idx="10"/>
          </p:nvPr>
        </p:nvSpPr>
        <p:spPr>
          <a:noFill/>
        </p:spPr>
        <p:txBody>
          <a:bodyPr/>
          <a:lstStyle/>
          <a:p>
            <a:pPr defTabSz="966788"/>
            <a:r>
              <a:rPr lang="en-US" smtClean="0"/>
              <a:t>Slide  </a:t>
            </a:r>
            <a:fld id="{6A48EE00-01E2-490A-B4B0-2A1F00F9A20C}" type="slidenum">
              <a:rPr lang="en-US" smtClean="0"/>
              <a:pPr defTabSz="966788"/>
              <a:t>14</a:t>
            </a:fld>
            <a:r>
              <a:rPr lang="en-US" smtClean="0"/>
              <a:t>  of 20</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p:cNvSpPr>
          <p:nvPr>
            <p:ph type="title"/>
          </p:nvPr>
        </p:nvSpPr>
        <p:spPr/>
        <p:txBody>
          <a:bodyPr/>
          <a:lstStyle/>
          <a:p>
            <a:pPr eaLnBrk="1" hangingPunct="1"/>
            <a:r>
              <a:rPr lang="en-US" smtClean="0">
                <a:latin typeface="Arial Narrow" pitchFamily="34" charset="0"/>
              </a:rPr>
              <a:t>Transition Phase </a:t>
            </a:r>
          </a:p>
        </p:txBody>
      </p:sp>
      <p:sp>
        <p:nvSpPr>
          <p:cNvPr id="11" name="Content Placeholder 10"/>
          <p:cNvSpPr>
            <a:spLocks noGrp="1"/>
          </p:cNvSpPr>
          <p:nvPr>
            <p:ph sz="half" idx="2"/>
          </p:nvPr>
        </p:nvSpPr>
        <p:spPr>
          <a:xfrm>
            <a:off x="3600450" y="1512888"/>
            <a:ext cx="5521325" cy="5021262"/>
          </a:xfrm>
        </p:spPr>
        <p:txBody>
          <a:bodyPr/>
          <a:lstStyle/>
          <a:p>
            <a:pPr marL="402755" indent="-402755" eaLnBrk="1" hangingPunct="1">
              <a:buFontTx/>
              <a:buNone/>
              <a:defRPr/>
            </a:pPr>
            <a:r>
              <a:rPr lang="en-US" sz="2100" dirty="0">
                <a:latin typeface="Arial Narrow" pitchFamily="34" charset="0"/>
              </a:rPr>
              <a:t>PEBLO: </a:t>
            </a:r>
          </a:p>
          <a:p>
            <a:pPr marL="402755" indent="-402755" eaLnBrk="1" hangingPunct="1">
              <a:defRPr/>
            </a:pPr>
            <a:r>
              <a:rPr lang="en-US" sz="2100" dirty="0">
                <a:latin typeface="Arial Narrow" pitchFamily="34" charset="0"/>
              </a:rPr>
              <a:t>Informs the VA of the final PEB recommendation</a:t>
            </a:r>
          </a:p>
          <a:p>
            <a:pPr marL="402755" indent="-402755" eaLnBrk="1" hangingPunct="1">
              <a:buFontTx/>
              <a:buNone/>
              <a:defRPr/>
            </a:pPr>
            <a:endParaRPr lang="en-US" sz="2100" dirty="0">
              <a:latin typeface="Arial Narrow" pitchFamily="34" charset="0"/>
            </a:endParaRPr>
          </a:p>
          <a:p>
            <a:pPr marL="402755" indent="-402755" eaLnBrk="1" hangingPunct="1">
              <a:buFontTx/>
              <a:buNone/>
              <a:defRPr/>
            </a:pPr>
            <a:r>
              <a:rPr lang="en-US" sz="2100" dirty="0">
                <a:latin typeface="Arial Narrow" pitchFamily="34" charset="0"/>
              </a:rPr>
              <a:t>Military Department:</a:t>
            </a:r>
          </a:p>
          <a:p>
            <a:pPr marL="402755" indent="-402755" eaLnBrk="1" hangingPunct="1">
              <a:defRPr/>
            </a:pPr>
            <a:r>
              <a:rPr lang="en-US" sz="2100" dirty="0">
                <a:latin typeface="Arial Narrow" pitchFamily="34" charset="0"/>
              </a:rPr>
              <a:t>Determines disposition; establishes separation date</a:t>
            </a:r>
          </a:p>
          <a:p>
            <a:pPr marL="402755" indent="-402755" eaLnBrk="1" hangingPunct="1">
              <a:defRPr/>
            </a:pPr>
            <a:r>
              <a:rPr lang="en-US" sz="2100" dirty="0">
                <a:latin typeface="Arial Narrow" pitchFamily="34" charset="0"/>
              </a:rPr>
              <a:t>Processes member for separation</a:t>
            </a:r>
          </a:p>
          <a:p>
            <a:pPr marL="402755" indent="-402755" eaLnBrk="1" hangingPunct="1">
              <a:defRPr/>
            </a:pPr>
            <a:r>
              <a:rPr lang="en-US" sz="2100" dirty="0">
                <a:latin typeface="Arial Narrow" pitchFamily="34" charset="0"/>
              </a:rPr>
              <a:t>Sends DD214 part 3 to </a:t>
            </a:r>
            <a:r>
              <a:rPr lang="en-US" sz="2100" dirty="0" smtClean="0">
                <a:latin typeface="Arial Narrow" pitchFamily="34" charset="0"/>
              </a:rPr>
              <a:t>MSC</a:t>
            </a:r>
          </a:p>
          <a:p>
            <a:pPr marL="402755" indent="-402755" eaLnBrk="1" hangingPunct="1">
              <a:defRPr/>
            </a:pPr>
            <a:endParaRPr lang="en-US" sz="2100" dirty="0">
              <a:latin typeface="Arial Narrow" pitchFamily="34" charset="0"/>
            </a:endParaRPr>
          </a:p>
          <a:p>
            <a:pPr eaLnBrk="1" hangingPunct="1">
              <a:buFont typeface="Arial" charset="0"/>
              <a:buNone/>
              <a:defRPr/>
            </a:pPr>
            <a:endParaRPr lang="en-US" dirty="0"/>
          </a:p>
        </p:txBody>
      </p:sp>
      <p:pic>
        <p:nvPicPr>
          <p:cNvPr id="17412" name="Picture 6"/>
          <p:cNvPicPr>
            <a:picLocks noGrp="1" noChangeAspect="1" noChangeArrowheads="1"/>
          </p:cNvPicPr>
          <p:nvPr>
            <p:ph sz="half" idx="1"/>
          </p:nvPr>
        </p:nvPicPr>
        <p:blipFill>
          <a:blip r:embed="rId2" cstate="print"/>
          <a:srcRect/>
          <a:stretch>
            <a:fillRect/>
          </a:stretch>
        </p:blipFill>
        <p:spPr>
          <a:xfrm>
            <a:off x="1120775" y="1365250"/>
            <a:ext cx="1587500" cy="5168900"/>
          </a:xfrm>
        </p:spPr>
      </p:pic>
      <p:sp>
        <p:nvSpPr>
          <p:cNvPr id="17413" name="Slide Number Placeholder 3"/>
          <p:cNvSpPr>
            <a:spLocks noGrp="1"/>
          </p:cNvSpPr>
          <p:nvPr>
            <p:ph type="sldNum" sz="quarter" idx="10"/>
          </p:nvPr>
        </p:nvSpPr>
        <p:spPr>
          <a:noFill/>
        </p:spPr>
        <p:txBody>
          <a:bodyPr/>
          <a:lstStyle/>
          <a:p>
            <a:pPr defTabSz="966788"/>
            <a:r>
              <a:rPr lang="en-US" smtClean="0"/>
              <a:t>Slide  </a:t>
            </a:r>
            <a:fld id="{0D250294-D140-4F5B-9402-A516E916E3A3}" type="slidenum">
              <a:rPr lang="en-US" smtClean="0"/>
              <a:pPr defTabSz="966788"/>
              <a:t>15</a:t>
            </a:fld>
            <a:r>
              <a:rPr lang="en-US" smtClean="0"/>
              <a:t>  of 20</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3"/>
          <p:cNvSpPr>
            <a:spLocks noGrp="1"/>
          </p:cNvSpPr>
          <p:nvPr>
            <p:ph type="title"/>
          </p:nvPr>
        </p:nvSpPr>
        <p:spPr/>
        <p:txBody>
          <a:bodyPr/>
          <a:lstStyle/>
          <a:p>
            <a:pPr eaLnBrk="1" hangingPunct="1"/>
            <a:r>
              <a:rPr lang="en-US" smtClean="0">
                <a:latin typeface="Arial Narrow" pitchFamily="34" charset="0"/>
              </a:rPr>
              <a:t>Reintegration Phase</a:t>
            </a:r>
          </a:p>
        </p:txBody>
      </p:sp>
      <p:sp>
        <p:nvSpPr>
          <p:cNvPr id="5" name="Content Placeholder 4"/>
          <p:cNvSpPr>
            <a:spLocks noGrp="1"/>
          </p:cNvSpPr>
          <p:nvPr>
            <p:ph sz="half" idx="2"/>
          </p:nvPr>
        </p:nvSpPr>
        <p:spPr>
          <a:xfrm>
            <a:off x="3279775" y="1512888"/>
            <a:ext cx="5842000" cy="5021262"/>
          </a:xfrm>
        </p:spPr>
        <p:txBody>
          <a:bodyPr/>
          <a:lstStyle/>
          <a:p>
            <a:pPr marL="402755" indent="-402755" eaLnBrk="1" hangingPunct="1">
              <a:buFontTx/>
              <a:buNone/>
              <a:defRPr/>
            </a:pPr>
            <a:r>
              <a:rPr lang="en-US" sz="2100" dirty="0">
                <a:latin typeface="Arial Narrow" pitchFamily="34" charset="0"/>
              </a:rPr>
              <a:t>MSC:</a:t>
            </a:r>
          </a:p>
          <a:p>
            <a:pPr marL="402755" indent="-402755" eaLnBrk="1" hangingPunct="1">
              <a:defRPr/>
            </a:pPr>
            <a:r>
              <a:rPr lang="en-US" sz="2100" dirty="0">
                <a:latin typeface="Arial Narrow" pitchFamily="34" charset="0"/>
              </a:rPr>
              <a:t>Coordinates VA post separation process, transfer to VA Benefits</a:t>
            </a:r>
          </a:p>
          <a:p>
            <a:pPr marL="402755" indent="-402755" eaLnBrk="1" hangingPunct="1">
              <a:buFontTx/>
              <a:buNone/>
              <a:defRPr/>
            </a:pPr>
            <a:endParaRPr lang="en-US" sz="2100" dirty="0">
              <a:latin typeface="Arial Narrow" pitchFamily="34" charset="0"/>
            </a:endParaRPr>
          </a:p>
          <a:p>
            <a:pPr marL="402755" indent="-402755" eaLnBrk="1" hangingPunct="1">
              <a:buFontTx/>
              <a:buNone/>
              <a:defRPr/>
            </a:pPr>
            <a:r>
              <a:rPr lang="en-US" sz="2100" dirty="0">
                <a:latin typeface="Arial Narrow" pitchFamily="34" charset="0"/>
              </a:rPr>
              <a:t>VA  DRAS: </a:t>
            </a:r>
          </a:p>
          <a:p>
            <a:pPr marL="402755" indent="-402755" eaLnBrk="1" hangingPunct="1">
              <a:defRPr/>
            </a:pPr>
            <a:r>
              <a:rPr lang="en-US" sz="2100" dirty="0">
                <a:latin typeface="Arial Narrow" pitchFamily="34" charset="0"/>
              </a:rPr>
              <a:t>Receives the DD214 from the Military Departments</a:t>
            </a:r>
          </a:p>
          <a:p>
            <a:pPr marL="402755" indent="-402755" eaLnBrk="1" hangingPunct="1">
              <a:defRPr/>
            </a:pPr>
            <a:r>
              <a:rPr lang="en-US" sz="2100" dirty="0">
                <a:latin typeface="Arial Narrow" pitchFamily="34" charset="0"/>
              </a:rPr>
              <a:t>Enters the formal rating and sends the benefits letter to the Veteran</a:t>
            </a:r>
          </a:p>
          <a:p>
            <a:pPr eaLnBrk="1" hangingPunct="1">
              <a:defRPr/>
            </a:pPr>
            <a:endParaRPr lang="en-US" dirty="0"/>
          </a:p>
        </p:txBody>
      </p:sp>
      <p:pic>
        <p:nvPicPr>
          <p:cNvPr id="18436" name="Picture 6"/>
          <p:cNvPicPr>
            <a:picLocks noGrp="1" noChangeAspect="1" noChangeArrowheads="1"/>
          </p:cNvPicPr>
          <p:nvPr>
            <p:ph sz="half" idx="1"/>
          </p:nvPr>
        </p:nvPicPr>
        <p:blipFill>
          <a:blip r:embed="rId2" cstate="print"/>
          <a:srcRect/>
          <a:stretch>
            <a:fillRect/>
          </a:stretch>
        </p:blipFill>
        <p:spPr>
          <a:xfrm>
            <a:off x="1200150" y="1365250"/>
            <a:ext cx="1520825" cy="5168900"/>
          </a:xfrm>
        </p:spPr>
      </p:pic>
      <p:sp>
        <p:nvSpPr>
          <p:cNvPr id="18437" name="Slide Number Placeholder 3"/>
          <p:cNvSpPr>
            <a:spLocks noGrp="1"/>
          </p:cNvSpPr>
          <p:nvPr>
            <p:ph type="sldNum" sz="quarter" idx="10"/>
          </p:nvPr>
        </p:nvSpPr>
        <p:spPr>
          <a:noFill/>
        </p:spPr>
        <p:txBody>
          <a:bodyPr/>
          <a:lstStyle/>
          <a:p>
            <a:pPr defTabSz="966788"/>
            <a:r>
              <a:rPr lang="en-US" smtClean="0"/>
              <a:t>Slide  </a:t>
            </a:r>
            <a:fld id="{47647D89-1EF1-448C-BE12-3F9AE12E10DE}" type="slidenum">
              <a:rPr lang="en-US" smtClean="0"/>
              <a:pPr defTabSz="966788"/>
              <a:t>16</a:t>
            </a:fld>
            <a:r>
              <a:rPr lang="en-US" smtClean="0"/>
              <a:t>  of 20</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0" y="606425"/>
            <a:ext cx="9601200" cy="1219200"/>
          </a:xfrm>
        </p:spPr>
        <p:txBody>
          <a:bodyPr/>
          <a:lstStyle/>
          <a:p>
            <a:pPr eaLnBrk="1" hangingPunct="1"/>
            <a:r>
              <a:rPr lang="en-US" sz="2800" smtClean="0">
                <a:latin typeface="Arial Narrow" pitchFamily="34" charset="0"/>
                <a:ea typeface="ＭＳ Ｐゴシック"/>
                <a:cs typeface="ＭＳ Ｐゴシック"/>
              </a:rPr>
              <a:t>Current Operational Performance as of 9 January 2011</a:t>
            </a:r>
          </a:p>
        </p:txBody>
      </p:sp>
      <p:sp>
        <p:nvSpPr>
          <p:cNvPr id="19459" name="Content Placeholder 3"/>
          <p:cNvSpPr>
            <a:spLocks noGrp="1"/>
          </p:cNvSpPr>
          <p:nvPr>
            <p:ph idx="1"/>
          </p:nvPr>
        </p:nvSpPr>
        <p:spPr>
          <a:xfrm>
            <a:off x="492125" y="1463675"/>
            <a:ext cx="8642350" cy="5040313"/>
          </a:xfrm>
        </p:spPr>
        <p:txBody>
          <a:bodyPr/>
          <a:lstStyle/>
          <a:p>
            <a:pPr eaLnBrk="1" hangingPunct="1"/>
            <a:endParaRPr lang="en-US" sz="1900" smtClean="0">
              <a:latin typeface="Arial Narrow" pitchFamily="34" charset="0"/>
              <a:ea typeface="ＭＳ Ｐゴシック"/>
              <a:cs typeface="ＭＳ Ｐゴシック"/>
            </a:endParaRPr>
          </a:p>
          <a:p>
            <a:pPr eaLnBrk="1" hangingPunct="1"/>
            <a:r>
              <a:rPr lang="en-US" sz="1900" b="1" smtClean="0">
                <a:latin typeface="Arial Narrow" pitchFamily="34" charset="0"/>
                <a:ea typeface="ＭＳ Ｐゴシック"/>
                <a:cs typeface="ＭＳ Ｐゴシック"/>
              </a:rPr>
              <a:t>4,384</a:t>
            </a:r>
            <a:r>
              <a:rPr lang="en-US" sz="1900" smtClean="0">
                <a:latin typeface="Arial Narrow" pitchFamily="34" charset="0"/>
                <a:ea typeface="ＭＳ Ｐゴシック"/>
                <a:cs typeface="ＭＳ Ｐゴシック"/>
              </a:rPr>
              <a:t> Service members have </a:t>
            </a:r>
            <a:r>
              <a:rPr lang="en-US" sz="1900" b="1" smtClean="0">
                <a:latin typeface="Arial Narrow" pitchFamily="34" charset="0"/>
                <a:ea typeface="ＭＳ Ｐゴシック"/>
                <a:cs typeface="ＭＳ Ｐゴシック"/>
              </a:rPr>
              <a:t>completed</a:t>
            </a:r>
            <a:r>
              <a:rPr lang="en-US" sz="1900" smtClean="0">
                <a:latin typeface="Arial Narrow" pitchFamily="34" charset="0"/>
                <a:ea typeface="ＭＳ Ｐゴシック"/>
                <a:cs typeface="ＭＳ Ｐゴシック"/>
              </a:rPr>
              <a:t> the IDES since November 26, 2007</a:t>
            </a:r>
          </a:p>
          <a:p>
            <a:pPr eaLnBrk="1" hangingPunct="1"/>
            <a:r>
              <a:rPr lang="en-US" sz="1900" smtClean="0">
                <a:latin typeface="Arial Narrow" pitchFamily="34" charset="0"/>
                <a:ea typeface="ＭＳ Ｐゴシック"/>
                <a:cs typeface="ＭＳ Ｐゴシック"/>
              </a:rPr>
              <a:t>Total of </a:t>
            </a:r>
            <a:r>
              <a:rPr lang="en-US" sz="1900" b="1" smtClean="0">
                <a:latin typeface="Arial Narrow" pitchFamily="34" charset="0"/>
                <a:ea typeface="ＭＳ Ｐゴシック"/>
                <a:cs typeface="ＭＳ Ｐゴシック"/>
              </a:rPr>
              <a:t>12,1307 </a:t>
            </a:r>
            <a:r>
              <a:rPr lang="en-US" sz="1900" smtClean="0">
                <a:latin typeface="Arial Narrow" pitchFamily="34" charset="0"/>
                <a:ea typeface="ＭＳ Ｐゴシック"/>
                <a:cs typeface="ＭＳ Ｐゴシック"/>
              </a:rPr>
              <a:t>Service members </a:t>
            </a:r>
            <a:r>
              <a:rPr lang="en-US" sz="1900" b="1" smtClean="0">
                <a:latin typeface="Arial Narrow" pitchFamily="34" charset="0"/>
                <a:ea typeface="ＭＳ Ｐゴシック"/>
                <a:cs typeface="ＭＳ Ｐゴシック"/>
              </a:rPr>
              <a:t>remain enrolled </a:t>
            </a:r>
            <a:r>
              <a:rPr lang="en-US" sz="1900" smtClean="0">
                <a:latin typeface="Arial Narrow" pitchFamily="34" charset="0"/>
                <a:ea typeface="ＭＳ Ｐゴシック"/>
                <a:cs typeface="ＭＳ Ｐゴシック"/>
              </a:rPr>
              <a:t>in the IDES   </a:t>
            </a:r>
          </a:p>
          <a:p>
            <a:pPr eaLnBrk="1" hangingPunct="1"/>
            <a:r>
              <a:rPr lang="en-US" sz="1900" smtClean="0">
                <a:latin typeface="Arial Narrow" pitchFamily="34" charset="0"/>
                <a:ea typeface="ＭＳ Ｐゴシック"/>
                <a:cs typeface="ＭＳ Ｐゴシック"/>
              </a:rPr>
              <a:t>Cumulative enrollment of </a:t>
            </a:r>
            <a:r>
              <a:rPr lang="en-US" sz="1900" b="1" smtClean="0">
                <a:latin typeface="Arial Narrow" pitchFamily="34" charset="0"/>
                <a:ea typeface="ＭＳ Ｐゴシック"/>
                <a:cs typeface="ＭＳ Ｐゴシック"/>
              </a:rPr>
              <a:t>17,411</a:t>
            </a:r>
            <a:r>
              <a:rPr lang="en-US" sz="1900" smtClean="0">
                <a:latin typeface="Arial Narrow" pitchFamily="34" charset="0"/>
                <a:ea typeface="ＭＳ Ｐゴシック"/>
                <a:cs typeface="ＭＳ Ｐゴシック"/>
              </a:rPr>
              <a:t> Service members since November 26, 2007  </a:t>
            </a:r>
          </a:p>
          <a:p>
            <a:pPr eaLnBrk="1" hangingPunct="1"/>
            <a:r>
              <a:rPr lang="en-US" sz="1900" smtClean="0">
                <a:latin typeface="Arial Narrow" pitchFamily="34" charset="0"/>
                <a:ea typeface="ＭＳ Ｐゴシック"/>
                <a:cs typeface="ＭＳ Ｐゴシック"/>
              </a:rPr>
              <a:t>Active Component Service members who completed the IDES, including pre-separation leave, averaged 322 days (exceeding goal of 295 days) but still </a:t>
            </a:r>
            <a:r>
              <a:rPr lang="en-US" sz="1900" b="1" smtClean="0">
                <a:latin typeface="Arial Narrow" pitchFamily="34" charset="0"/>
                <a:ea typeface="ＭＳ Ｐゴシック"/>
                <a:cs typeface="ＭＳ Ｐゴシック"/>
              </a:rPr>
              <a:t>40 percent faster</a:t>
            </a:r>
            <a:r>
              <a:rPr lang="en-US" sz="1900" smtClean="0">
                <a:latin typeface="Arial Narrow" pitchFamily="34" charset="0"/>
                <a:ea typeface="ＭＳ Ｐゴシック"/>
                <a:cs typeface="ＭＳ Ｐゴシック"/>
              </a:rPr>
              <a:t> than the legacy DES and VA Claim process, which together takes a total of 540 days to complete  </a:t>
            </a:r>
          </a:p>
          <a:p>
            <a:pPr eaLnBrk="1" hangingPunct="1"/>
            <a:r>
              <a:rPr lang="en-US" sz="1900" b="1" smtClean="0">
                <a:latin typeface="Arial Narrow" pitchFamily="34" charset="0"/>
                <a:ea typeface="ＭＳ Ｐゴシック"/>
                <a:cs typeface="ＭＳ Ｐゴシック"/>
              </a:rPr>
              <a:t>Reserve</a:t>
            </a:r>
            <a:r>
              <a:rPr lang="en-US" sz="1900" smtClean="0">
                <a:latin typeface="Arial Narrow" pitchFamily="34" charset="0"/>
                <a:ea typeface="ＭＳ Ｐゴシック"/>
                <a:cs typeface="ＭＳ Ｐゴシック"/>
              </a:rPr>
              <a:t> Component / National Guard Service members who completed the IDES averaged </a:t>
            </a:r>
            <a:r>
              <a:rPr lang="en-US" sz="1900" b="1" smtClean="0">
                <a:latin typeface="Arial Narrow" pitchFamily="34" charset="0"/>
                <a:ea typeface="ＭＳ Ｐゴシック"/>
                <a:cs typeface="ＭＳ Ｐゴシック"/>
              </a:rPr>
              <a:t>312 days</a:t>
            </a:r>
            <a:r>
              <a:rPr lang="en-US" sz="1900" smtClean="0">
                <a:latin typeface="Arial Narrow" pitchFamily="34" charset="0"/>
                <a:ea typeface="ＭＳ Ｐゴシック"/>
                <a:cs typeface="ＭＳ Ｐゴシック"/>
              </a:rPr>
              <a:t> from entry to issuance of the VA Benefits Letter, which exceeded the IDES goal of 305 days</a:t>
            </a:r>
          </a:p>
          <a:p>
            <a:pPr eaLnBrk="1" hangingPunct="1"/>
            <a:endParaRPr lang="en-US" sz="1900" smtClean="0">
              <a:latin typeface="Arial Narrow" pitchFamily="34" charset="0"/>
              <a:ea typeface="ＭＳ Ｐゴシック"/>
              <a:cs typeface="ＭＳ Ｐゴシック"/>
            </a:endParaRPr>
          </a:p>
        </p:txBody>
      </p:sp>
      <p:sp>
        <p:nvSpPr>
          <p:cNvPr id="19460" name="Slide Number Placeholder 3"/>
          <p:cNvSpPr>
            <a:spLocks noGrp="1"/>
          </p:cNvSpPr>
          <p:nvPr>
            <p:ph type="sldNum" sz="quarter" idx="10"/>
          </p:nvPr>
        </p:nvSpPr>
        <p:spPr>
          <a:noFill/>
        </p:spPr>
        <p:txBody>
          <a:bodyPr/>
          <a:lstStyle/>
          <a:p>
            <a:pPr defTabSz="966788"/>
            <a:r>
              <a:rPr lang="en-US" smtClean="0"/>
              <a:t>Slide  </a:t>
            </a:r>
            <a:fld id="{E712D22E-17BD-4186-A63A-5276FBD89181}" type="slidenum">
              <a:rPr lang="en-US" smtClean="0"/>
              <a:pPr defTabSz="966788"/>
              <a:t>17</a:t>
            </a:fld>
            <a:r>
              <a:rPr lang="en-US" smtClean="0"/>
              <a:t>  of 20</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4"/>
          <p:cNvSpPr>
            <a:spLocks noChangeArrowheads="1"/>
          </p:cNvSpPr>
          <p:nvPr/>
        </p:nvSpPr>
        <p:spPr bwMode="auto">
          <a:xfrm>
            <a:off x="889000" y="623888"/>
            <a:ext cx="8561388" cy="590550"/>
          </a:xfrm>
          <a:prstGeom prst="rect">
            <a:avLst/>
          </a:prstGeom>
          <a:noFill/>
          <a:ln w="9525">
            <a:noFill/>
            <a:miter lim="800000"/>
            <a:headEnd/>
            <a:tailEnd/>
          </a:ln>
        </p:spPr>
        <p:txBody>
          <a:bodyPr lIns="96661" tIns="48331" rIns="96661" bIns="48331" anchor="ctr"/>
          <a:lstStyle/>
          <a:p>
            <a:pPr algn="ctr" eaLnBrk="0" hangingPunct="0">
              <a:lnSpc>
                <a:spcPct val="80000"/>
              </a:lnSpc>
            </a:pPr>
            <a:r>
              <a:rPr lang="en-US" sz="2800" b="1" i="1"/>
              <a:t>IDES Expansion</a:t>
            </a:r>
          </a:p>
        </p:txBody>
      </p:sp>
      <p:graphicFrame>
        <p:nvGraphicFramePr>
          <p:cNvPr id="143" name="Group 3"/>
          <p:cNvGraphicFramePr>
            <a:graphicFrameLocks noGrp="1"/>
          </p:cNvGraphicFramePr>
          <p:nvPr/>
        </p:nvGraphicFramePr>
        <p:xfrm>
          <a:off x="403225" y="773113"/>
          <a:ext cx="1920240" cy="6108192"/>
        </p:xfrm>
        <a:graphic>
          <a:graphicData uri="http://schemas.openxmlformats.org/drawingml/2006/table">
            <a:tbl>
              <a:tblPr/>
              <a:tblGrid>
                <a:gridCol w="1920240"/>
              </a:tblGrid>
              <a:tr h="433564">
                <a:tc>
                  <a:txBody>
                    <a:bodyPr/>
                    <a:lstStyle/>
                    <a:p>
                      <a:pPr marL="0" marR="0" lvl="0" indent="0" algn="ctr" defTabSz="914400" rtl="0" eaLnBrk="0" fontAlgn="t" latinLnBrk="0" hangingPunct="0">
                        <a:lnSpc>
                          <a:spcPct val="100000"/>
                        </a:lnSpc>
                        <a:spcBef>
                          <a:spcPct val="20000"/>
                        </a:spcBef>
                        <a:spcAft>
                          <a:spcPct val="0"/>
                        </a:spcAft>
                        <a:buClrTx/>
                        <a:buSzTx/>
                        <a:buFont typeface="Wingdings" pitchFamily="2" charset="2"/>
                        <a:buNone/>
                        <a:tabLst/>
                        <a:defRPr/>
                      </a:pPr>
                      <a:r>
                        <a:rPr kumimoji="0" lang="en-US" sz="1100" b="1" i="0" u="sng" strike="noStrike" cap="none" normalizeH="0" baseline="0" dirty="0" smtClean="0">
                          <a:ln>
                            <a:noFill/>
                          </a:ln>
                          <a:solidFill>
                            <a:schemeClr val="tx1"/>
                          </a:solidFill>
                          <a:effectLst/>
                          <a:latin typeface="Arial" charset="0"/>
                          <a:ea typeface="ＭＳ Ｐゴシック" pitchFamily="34" charset="-128"/>
                          <a:cs typeface="Arial" charset="0"/>
                        </a:rPr>
                        <a:t>     </a:t>
                      </a:r>
                      <a:r>
                        <a:rPr kumimoji="0" lang="en-US" sz="1100" b="1" i="0" u="none" strike="noStrike" cap="none" normalizeH="0" baseline="0" dirty="0" smtClean="0">
                          <a:ln>
                            <a:noFill/>
                          </a:ln>
                          <a:solidFill>
                            <a:schemeClr val="tx1"/>
                          </a:solidFill>
                          <a:effectLst/>
                          <a:latin typeface="Arial" charset="0"/>
                          <a:ea typeface="ＭＳ Ｐゴシック" pitchFamily="34" charset="-128"/>
                          <a:cs typeface="Arial" charset="0"/>
                        </a:rPr>
                        <a:t>          </a:t>
                      </a:r>
                      <a:r>
                        <a:rPr kumimoji="0" lang="en-US" sz="1100" b="1" i="0" u="sng" strike="noStrike" cap="none" normalizeH="0" baseline="0" dirty="0" smtClean="0">
                          <a:ln>
                            <a:noFill/>
                          </a:ln>
                          <a:solidFill>
                            <a:schemeClr val="tx1"/>
                          </a:solidFill>
                          <a:effectLst/>
                          <a:latin typeface="Arial" charset="0"/>
                          <a:ea typeface="ＭＳ Ｐゴシック" pitchFamily="34" charset="-128"/>
                          <a:cs typeface="Arial" charset="0"/>
                        </a:rPr>
                        <a:t>  Initial Location</a:t>
                      </a:r>
                    </a:p>
                    <a:p>
                      <a:pPr marL="0" marR="0" lvl="0" indent="0" algn="ctr" defTabSz="914400" rtl="0" eaLnBrk="0" fontAlgn="t" latinLnBrk="0" hangingPunct="0">
                        <a:lnSpc>
                          <a:spcPct val="100000"/>
                        </a:lnSpc>
                        <a:spcBef>
                          <a:spcPct val="20000"/>
                        </a:spcBef>
                        <a:spcAft>
                          <a:spcPct val="0"/>
                        </a:spcAft>
                        <a:buClrTx/>
                        <a:buSzTx/>
                        <a:buFont typeface="Wingdings" pitchFamily="2" charset="2"/>
                        <a:buNone/>
                        <a:tabLst/>
                        <a:defRPr/>
                      </a:pPr>
                      <a:r>
                        <a:rPr kumimoji="0" lang="en-US" sz="1100" b="1" i="0" u="none" strike="noStrike" cap="none" normalizeH="0" baseline="0" dirty="0" smtClean="0">
                          <a:ln>
                            <a:noFill/>
                          </a:ln>
                          <a:solidFill>
                            <a:srgbClr val="FF0000"/>
                          </a:solidFill>
                          <a:effectLst/>
                          <a:latin typeface="Arial" charset="0"/>
                          <a:ea typeface="ＭＳ Ｐゴシック" pitchFamily="34" charset="-128"/>
                          <a:cs typeface="Arial" charset="0"/>
                        </a:rPr>
                        <a:t>        </a:t>
                      </a:r>
                      <a:r>
                        <a:rPr kumimoji="0" lang="en-US" sz="1100" b="0" i="0" u="none" strike="noStrike" cap="none" normalizeH="0" baseline="0" dirty="0" smtClean="0">
                          <a:ln>
                            <a:noFill/>
                          </a:ln>
                          <a:solidFill>
                            <a:srgbClr val="FF0000"/>
                          </a:solidFill>
                          <a:effectLst/>
                          <a:latin typeface="Arial" charset="0"/>
                          <a:ea typeface="ＭＳ Ｐゴシック" pitchFamily="34" charset="-128"/>
                          <a:cs typeface="Arial" charset="0"/>
                        </a:rPr>
                        <a:t>(Nov 2007)  </a:t>
                      </a: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6536">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defRPr/>
                      </a:pPr>
                      <a:r>
                        <a:rPr kumimoji="0" lang="en-US" sz="1100" b="0" i="0" u="none" strike="noStrike" cap="none" normalizeH="0" baseline="0" dirty="0" smtClean="0">
                          <a:ln>
                            <a:noFill/>
                          </a:ln>
                          <a:solidFill>
                            <a:schemeClr val="tx1"/>
                          </a:solidFill>
                          <a:effectLst/>
                          <a:latin typeface="Arial" charset="0"/>
                          <a:ea typeface="ＭＳ Ｐゴシック" pitchFamily="34" charset="-128"/>
                          <a:cs typeface="Arial" charset="0"/>
                        </a:rPr>
                        <a:t>Walter Reed AMC</a:t>
                      </a: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3564">
                <a:tc>
                  <a:txBody>
                    <a:bodyPr/>
                    <a:lstStyle/>
                    <a:p>
                      <a:pPr marL="0" marR="0" lvl="0" indent="0" algn="ctr" defTabSz="914400" rtl="0" eaLnBrk="0" fontAlgn="t" latinLnBrk="0" hangingPunct="0">
                        <a:lnSpc>
                          <a:spcPct val="100000"/>
                        </a:lnSpc>
                        <a:spcBef>
                          <a:spcPct val="20000"/>
                        </a:spcBef>
                        <a:spcAft>
                          <a:spcPct val="0"/>
                        </a:spcAft>
                        <a:buClrTx/>
                        <a:buSzTx/>
                        <a:buFont typeface="Wingdings" pitchFamily="2" charset="2"/>
                        <a:buNone/>
                        <a:tabLst/>
                        <a:defRPr/>
                      </a:pPr>
                      <a:r>
                        <a:rPr kumimoji="0" lang="en-US" sz="1100" b="1" i="0" u="sng" strike="noStrike" cap="none" normalizeH="0" baseline="0" dirty="0" smtClean="0">
                          <a:ln>
                            <a:noFill/>
                          </a:ln>
                          <a:solidFill>
                            <a:schemeClr val="tx1"/>
                          </a:solidFill>
                          <a:effectLst/>
                          <a:latin typeface="Arial" charset="0"/>
                          <a:ea typeface="ＭＳ Ｐゴシック" pitchFamily="34" charset="-128"/>
                          <a:cs typeface="Arial" charset="0"/>
                        </a:rPr>
                        <a:t>Phase I Locations</a:t>
                      </a:r>
                    </a:p>
                    <a:p>
                      <a:pPr marL="0" marR="0" lvl="0" indent="0" algn="ctr" defTabSz="914400" rtl="0" eaLnBrk="0" fontAlgn="t" latinLnBrk="0" hangingPunct="0">
                        <a:lnSpc>
                          <a:spcPct val="100000"/>
                        </a:lnSpc>
                        <a:spcBef>
                          <a:spcPct val="20000"/>
                        </a:spcBef>
                        <a:spcAft>
                          <a:spcPct val="0"/>
                        </a:spcAft>
                        <a:buClrTx/>
                        <a:buSzTx/>
                        <a:buFont typeface="Wingdings" pitchFamily="2" charset="2"/>
                        <a:buNone/>
                        <a:tabLst/>
                        <a:defRPr/>
                      </a:pPr>
                      <a:r>
                        <a:rPr kumimoji="0" lang="en-US" sz="1100" b="0" i="0" u="none" strike="noStrike" cap="none" normalizeH="0" baseline="0" dirty="0" smtClean="0">
                          <a:ln>
                            <a:noFill/>
                          </a:ln>
                          <a:solidFill>
                            <a:srgbClr val="FF0000"/>
                          </a:solidFill>
                          <a:effectLst/>
                          <a:latin typeface="Arial" charset="0"/>
                          <a:ea typeface="ＭＳ Ｐゴシック" pitchFamily="34" charset="-128"/>
                          <a:cs typeface="Arial" charset="0"/>
                        </a:rPr>
                        <a:t>(Complete JUN 2009)</a:t>
                      </a: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6536">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pPr>
                      <a:r>
                        <a:rPr kumimoji="0" lang="en-US" sz="1100" b="0" i="0" u="none" strike="noStrike" cap="none" normalizeH="0" baseline="0" dirty="0" smtClean="0">
                          <a:ln>
                            <a:noFill/>
                          </a:ln>
                          <a:solidFill>
                            <a:schemeClr val="tx1"/>
                          </a:solidFill>
                          <a:effectLst/>
                          <a:latin typeface="Arial" charset="0"/>
                          <a:ea typeface="ＭＳ Ｐゴシック" pitchFamily="34" charset="-128"/>
                          <a:cs typeface="Arial" charset="0"/>
                        </a:rPr>
                        <a:t>Fort Belvoir</a:t>
                      </a: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6536">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pPr>
                      <a:r>
                        <a:rPr kumimoji="0" lang="en-US" sz="1100" b="0" i="0" u="none" strike="noStrike" cap="none" normalizeH="0" baseline="0" dirty="0" smtClean="0">
                          <a:ln>
                            <a:noFill/>
                          </a:ln>
                          <a:solidFill>
                            <a:schemeClr val="tx1"/>
                          </a:solidFill>
                          <a:effectLst/>
                          <a:latin typeface="Arial" charset="0"/>
                          <a:ea typeface="ＭＳ Ｐゴシック" pitchFamily="34" charset="-128"/>
                          <a:cs typeface="Arial" charset="0"/>
                        </a:rPr>
                        <a:t>Fort Meade </a:t>
                      </a:r>
                      <a:endParaRPr kumimoji="0" lang="en-US" sz="1100" b="0" i="0" u="none" strike="noStrike" cap="none" normalizeH="0" baseline="0" dirty="0" smtClean="0">
                        <a:ln>
                          <a:noFill/>
                        </a:ln>
                        <a:solidFill>
                          <a:srgbClr val="010000"/>
                        </a:solidFill>
                        <a:effectLst/>
                        <a:latin typeface="Arial" charset="0"/>
                        <a:ea typeface="ＭＳ Ｐゴシック" pitchFamily="34" charset="-128"/>
                      </a:endParaRP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6536">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pPr>
                      <a:r>
                        <a:rPr kumimoji="0" lang="en-US" sz="1100" b="0" i="0" u="none" strike="noStrike" cap="none" normalizeH="0" baseline="0" dirty="0" smtClean="0">
                          <a:ln>
                            <a:noFill/>
                          </a:ln>
                          <a:solidFill>
                            <a:schemeClr val="tx1"/>
                          </a:solidFill>
                          <a:effectLst/>
                          <a:latin typeface="Arial" charset="0"/>
                          <a:ea typeface="ＭＳ Ｐゴシック" pitchFamily="34" charset="-128"/>
                          <a:cs typeface="Arial" charset="0"/>
                        </a:rPr>
                        <a:t>Fort Stewart</a:t>
                      </a:r>
                      <a:endParaRPr kumimoji="0" lang="en-US" sz="1100" b="0" i="0" u="none" strike="noStrike" cap="none" normalizeH="0" baseline="0" dirty="0" smtClean="0">
                        <a:ln>
                          <a:noFill/>
                        </a:ln>
                        <a:solidFill>
                          <a:srgbClr val="010000"/>
                        </a:solidFill>
                        <a:effectLst/>
                        <a:latin typeface="Arial" charset="0"/>
                        <a:ea typeface="ＭＳ Ｐゴシック" pitchFamily="34" charset="-128"/>
                      </a:endParaRP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6536">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pPr>
                      <a:r>
                        <a:rPr kumimoji="0" lang="en-US" sz="1100" b="0" i="0" u="none" strike="noStrike" cap="none" normalizeH="0" baseline="0" dirty="0" smtClean="0">
                          <a:ln>
                            <a:noFill/>
                          </a:ln>
                          <a:solidFill>
                            <a:schemeClr val="tx1"/>
                          </a:solidFill>
                          <a:effectLst/>
                          <a:latin typeface="Arial" charset="0"/>
                          <a:ea typeface="ＭＳ Ｐゴシック" pitchFamily="34" charset="-128"/>
                          <a:cs typeface="Arial" charset="0"/>
                        </a:rPr>
                        <a:t>Fort Polk</a:t>
                      </a:r>
                      <a:endParaRPr kumimoji="0" lang="en-US" sz="1100" b="0" i="0" u="none" strike="noStrike" cap="none" normalizeH="0" baseline="0" dirty="0" smtClean="0">
                        <a:ln>
                          <a:noFill/>
                        </a:ln>
                        <a:solidFill>
                          <a:srgbClr val="010000"/>
                        </a:solidFill>
                        <a:effectLst/>
                        <a:latin typeface="Arial" charset="0"/>
                        <a:ea typeface="ＭＳ Ｐゴシック" pitchFamily="34" charset="-128"/>
                      </a:endParaRP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6536">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pPr>
                      <a:r>
                        <a:rPr kumimoji="0" lang="en-US" sz="1100" b="0" i="0" u="none" strike="noStrike" cap="none" normalizeH="0" baseline="0" dirty="0" smtClean="0">
                          <a:ln>
                            <a:noFill/>
                          </a:ln>
                          <a:solidFill>
                            <a:schemeClr val="tx1"/>
                          </a:solidFill>
                          <a:effectLst/>
                          <a:latin typeface="Arial" charset="0"/>
                          <a:ea typeface="ＭＳ Ｐゴシック" pitchFamily="34" charset="-128"/>
                          <a:cs typeface="Arial" charset="0"/>
                        </a:rPr>
                        <a:t>Fort Richardson</a:t>
                      </a:r>
                      <a:endParaRPr kumimoji="0" lang="en-US" sz="1100" b="0" i="0" u="none" strike="noStrike" cap="none" normalizeH="0" baseline="0" dirty="0" smtClean="0">
                        <a:ln>
                          <a:noFill/>
                        </a:ln>
                        <a:solidFill>
                          <a:srgbClr val="010000"/>
                        </a:solidFill>
                        <a:effectLst/>
                        <a:latin typeface="Arial" charset="0"/>
                        <a:ea typeface="ＭＳ Ｐゴシック" pitchFamily="34" charset="-128"/>
                      </a:endParaRP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6536">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pPr>
                      <a:r>
                        <a:rPr kumimoji="0" lang="en-US" sz="1100" b="0" i="0" u="none" strike="noStrike" cap="none" normalizeH="0" baseline="0" smtClean="0">
                          <a:ln>
                            <a:noFill/>
                          </a:ln>
                          <a:solidFill>
                            <a:schemeClr val="tx1"/>
                          </a:solidFill>
                          <a:effectLst/>
                          <a:latin typeface="Arial" charset="0"/>
                          <a:ea typeface="ＭＳ Ｐゴシック" pitchFamily="34" charset="-128"/>
                          <a:cs typeface="Arial" charset="0"/>
                        </a:rPr>
                        <a:t>Fort Wainright</a:t>
                      </a:r>
                      <a:endParaRPr kumimoji="0" lang="en-US" sz="1100" b="0" i="0" u="none" strike="noStrike" cap="none" normalizeH="0" baseline="0" smtClean="0">
                        <a:ln>
                          <a:noFill/>
                        </a:ln>
                        <a:solidFill>
                          <a:srgbClr val="010000"/>
                        </a:solidFill>
                        <a:effectLst/>
                        <a:latin typeface="Arial" charset="0"/>
                        <a:ea typeface="ＭＳ Ｐゴシック" pitchFamily="34" charset="-128"/>
                      </a:endParaRP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6536">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pPr>
                      <a:r>
                        <a:rPr kumimoji="0" lang="en-US" sz="1100" b="0" i="0" u="none" strike="noStrike" cap="none" normalizeH="0" baseline="0" dirty="0" smtClean="0">
                          <a:ln>
                            <a:noFill/>
                          </a:ln>
                          <a:solidFill>
                            <a:schemeClr val="tx1"/>
                          </a:solidFill>
                          <a:effectLst/>
                          <a:latin typeface="Arial" charset="0"/>
                          <a:ea typeface="ＭＳ Ｐゴシック" pitchFamily="34" charset="-128"/>
                          <a:cs typeface="Arial" charset="0"/>
                        </a:rPr>
                        <a:t>Fort Drum</a:t>
                      </a:r>
                      <a:endParaRPr kumimoji="0" lang="en-US" sz="1100" b="0" i="0" u="none" strike="noStrike" cap="none" normalizeH="0" baseline="0" dirty="0" smtClean="0">
                        <a:ln>
                          <a:noFill/>
                        </a:ln>
                        <a:solidFill>
                          <a:srgbClr val="010000"/>
                        </a:solidFill>
                        <a:effectLst/>
                        <a:latin typeface="Arial" charset="0"/>
                        <a:ea typeface="ＭＳ Ｐゴシック" pitchFamily="34" charset="-128"/>
                      </a:endParaRP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6536">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pPr>
                      <a:r>
                        <a:rPr kumimoji="0" lang="en-US" sz="1100" b="0" i="0" u="none" strike="noStrike" cap="none" normalizeH="0" baseline="0" dirty="0" smtClean="0">
                          <a:ln>
                            <a:noFill/>
                          </a:ln>
                          <a:solidFill>
                            <a:schemeClr val="tx1"/>
                          </a:solidFill>
                          <a:effectLst/>
                          <a:latin typeface="Arial" charset="0"/>
                          <a:ea typeface="ＭＳ Ｐゴシック" pitchFamily="34" charset="-128"/>
                          <a:cs typeface="Arial" charset="0"/>
                        </a:rPr>
                        <a:t>Fort Carson</a:t>
                      </a:r>
                      <a:endParaRPr kumimoji="0" lang="en-US" sz="1100" b="0" i="0" u="none" strike="noStrike" cap="none" normalizeH="0" baseline="0" dirty="0" smtClean="0">
                        <a:ln>
                          <a:noFill/>
                        </a:ln>
                        <a:solidFill>
                          <a:srgbClr val="010000"/>
                        </a:solidFill>
                        <a:effectLst/>
                        <a:latin typeface="Arial" charset="0"/>
                        <a:ea typeface="ＭＳ Ｐゴシック" pitchFamily="34" charset="-128"/>
                      </a:endParaRP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6536">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pPr>
                      <a:r>
                        <a:rPr kumimoji="0" lang="en-US" sz="1100" b="0" i="0" u="none" strike="noStrike" cap="none" normalizeH="0" baseline="0" dirty="0" smtClean="0">
                          <a:ln>
                            <a:noFill/>
                          </a:ln>
                          <a:solidFill>
                            <a:schemeClr val="tx1"/>
                          </a:solidFill>
                          <a:effectLst/>
                          <a:latin typeface="Arial" charset="0"/>
                          <a:ea typeface="ＭＳ Ｐゴシック" pitchFamily="34" charset="-128"/>
                          <a:cs typeface="Arial" charset="0"/>
                        </a:rPr>
                        <a:t>Brooke AMC</a:t>
                      </a:r>
                      <a:endParaRPr kumimoji="0" lang="en-US" sz="1100" b="0" i="0" u="none" strike="noStrike" cap="none" normalizeH="0" baseline="0" dirty="0" smtClean="0">
                        <a:ln>
                          <a:noFill/>
                        </a:ln>
                        <a:solidFill>
                          <a:srgbClr val="010000"/>
                        </a:solidFill>
                        <a:effectLst/>
                        <a:latin typeface="Arial" charset="0"/>
                        <a:ea typeface="ＭＳ Ｐゴシック" pitchFamily="34" charset="-128"/>
                      </a:endParaRP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3564">
                <a:tc>
                  <a:txBody>
                    <a:bodyPr/>
                    <a:lstStyle/>
                    <a:p>
                      <a:pPr marL="0" marR="0" lvl="0" indent="0" algn="ctr" defTabSz="914400" rtl="0" eaLnBrk="0" fontAlgn="t" latinLnBrk="0" hangingPunct="0">
                        <a:lnSpc>
                          <a:spcPct val="100000"/>
                        </a:lnSpc>
                        <a:spcBef>
                          <a:spcPct val="20000"/>
                        </a:spcBef>
                        <a:spcAft>
                          <a:spcPct val="0"/>
                        </a:spcAft>
                        <a:buClrTx/>
                        <a:buSzTx/>
                        <a:buFont typeface="Wingdings" pitchFamily="2" charset="2"/>
                        <a:buNone/>
                        <a:tabLst/>
                        <a:defRPr/>
                      </a:pPr>
                      <a:r>
                        <a:rPr kumimoji="0" lang="en-US" sz="1100" b="1" i="0" u="sng" strike="noStrike" cap="none" normalizeH="0" baseline="0" dirty="0" smtClean="0">
                          <a:ln>
                            <a:noFill/>
                          </a:ln>
                          <a:solidFill>
                            <a:schemeClr val="tx1"/>
                          </a:solidFill>
                          <a:effectLst/>
                          <a:latin typeface="Arial" charset="0"/>
                          <a:ea typeface="ＭＳ Ｐゴシック" pitchFamily="34" charset="-128"/>
                          <a:cs typeface="Arial" charset="0"/>
                        </a:rPr>
                        <a:t>Phase II Locations</a:t>
                      </a:r>
                    </a:p>
                    <a:p>
                      <a:pPr marL="0" marR="0" lvl="0" indent="0" algn="ctr" defTabSz="914400" rtl="0" eaLnBrk="0" fontAlgn="t" latinLnBrk="0" hangingPunct="0">
                        <a:lnSpc>
                          <a:spcPct val="100000"/>
                        </a:lnSpc>
                        <a:spcBef>
                          <a:spcPct val="20000"/>
                        </a:spcBef>
                        <a:spcAft>
                          <a:spcPct val="0"/>
                        </a:spcAft>
                        <a:buClrTx/>
                        <a:buSzTx/>
                        <a:buFont typeface="Wingdings" pitchFamily="2" charset="2"/>
                        <a:buNone/>
                        <a:tabLst/>
                        <a:defRPr/>
                      </a:pPr>
                      <a:r>
                        <a:rPr kumimoji="0" lang="en-US" sz="1100" b="0" i="0" u="none" strike="noStrike" cap="none" normalizeH="0" baseline="0" dirty="0" smtClean="0">
                          <a:ln>
                            <a:noFill/>
                          </a:ln>
                          <a:solidFill>
                            <a:srgbClr val="FF0000"/>
                          </a:solidFill>
                          <a:effectLst/>
                          <a:latin typeface="Arial" charset="0"/>
                          <a:ea typeface="ＭＳ Ｐゴシック" pitchFamily="34" charset="-128"/>
                          <a:cs typeface="Arial" charset="0"/>
                        </a:rPr>
                        <a:t>(Complete 1 MAR 2010)</a:t>
                      </a: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6536">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defRPr/>
                      </a:pPr>
                      <a:r>
                        <a:rPr kumimoji="0" lang="en-US" sz="1100" b="0" i="0" u="none" strike="noStrike" cap="none" normalizeH="0" baseline="0" dirty="0" smtClean="0">
                          <a:ln>
                            <a:noFill/>
                          </a:ln>
                          <a:solidFill>
                            <a:schemeClr val="tx1"/>
                          </a:solidFill>
                          <a:effectLst/>
                          <a:latin typeface="Arial" charset="0"/>
                          <a:ea typeface="ＭＳ Ｐゴシック" pitchFamily="34" charset="-128"/>
                          <a:cs typeface="Arial" charset="0"/>
                        </a:rPr>
                        <a:t>Fort </a:t>
                      </a:r>
                      <a:r>
                        <a:rPr kumimoji="0" lang="en-US" sz="1100" b="0" i="0" u="none" strike="noStrike" cap="none" normalizeH="0" baseline="0" dirty="0" err="1" smtClean="0">
                          <a:ln>
                            <a:noFill/>
                          </a:ln>
                          <a:solidFill>
                            <a:schemeClr val="tx1"/>
                          </a:solidFill>
                          <a:effectLst/>
                          <a:latin typeface="Arial" charset="0"/>
                          <a:ea typeface="ＭＳ Ｐゴシック" pitchFamily="34" charset="-128"/>
                          <a:cs typeface="Arial" charset="0"/>
                        </a:rPr>
                        <a:t>Benning</a:t>
                      </a:r>
                      <a:endParaRPr kumimoji="0" lang="en-US" sz="1100" b="0" i="0" u="none" strike="noStrike" cap="none" normalizeH="0" baseline="0" dirty="0" smtClean="0">
                        <a:ln>
                          <a:noFill/>
                        </a:ln>
                        <a:solidFill>
                          <a:srgbClr val="010000"/>
                        </a:solidFill>
                        <a:effectLst/>
                        <a:latin typeface="Arial" charset="0"/>
                        <a:ea typeface="ＭＳ Ｐゴシック" pitchFamily="34" charset="-128"/>
                      </a:endParaRP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6536">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defRPr/>
                      </a:pPr>
                      <a:r>
                        <a:rPr kumimoji="0" lang="en-US" sz="1100" b="0" i="0" u="none" strike="noStrike" cap="none" normalizeH="0" baseline="0" dirty="0" smtClean="0">
                          <a:ln>
                            <a:noFill/>
                          </a:ln>
                          <a:solidFill>
                            <a:schemeClr val="tx1"/>
                          </a:solidFill>
                          <a:effectLst/>
                          <a:latin typeface="Arial" charset="0"/>
                          <a:ea typeface="ＭＳ Ｐゴシック" pitchFamily="34" charset="-128"/>
                          <a:cs typeface="Arial" charset="0"/>
                        </a:rPr>
                        <a:t>Fort Bragg</a:t>
                      </a:r>
                      <a:endParaRPr kumimoji="0" lang="en-US" sz="1100" b="0" i="0" u="none" strike="noStrike" cap="none" normalizeH="0" baseline="0" dirty="0" smtClean="0">
                        <a:ln>
                          <a:noFill/>
                        </a:ln>
                        <a:solidFill>
                          <a:srgbClr val="010000"/>
                        </a:solidFill>
                        <a:effectLst/>
                        <a:latin typeface="Arial" charset="0"/>
                        <a:ea typeface="ＭＳ Ｐゴシック" pitchFamily="34" charset="-128"/>
                      </a:endParaRP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6536">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defRPr/>
                      </a:pPr>
                      <a:r>
                        <a:rPr kumimoji="0" lang="en-US" sz="1100" b="0" i="0" u="none" strike="noStrike" cap="none" normalizeH="0" baseline="0" dirty="0" smtClean="0">
                          <a:ln>
                            <a:noFill/>
                          </a:ln>
                          <a:solidFill>
                            <a:schemeClr val="tx1"/>
                          </a:solidFill>
                          <a:effectLst/>
                          <a:latin typeface="Arial" charset="0"/>
                          <a:ea typeface="ＭＳ Ｐゴシック" pitchFamily="34" charset="-128"/>
                          <a:cs typeface="Arial" charset="0"/>
                        </a:rPr>
                        <a:t>Fort Hood</a:t>
                      </a:r>
                      <a:endParaRPr kumimoji="0" lang="en-US" sz="1100" b="0" i="0" u="none" strike="noStrike" cap="none" normalizeH="0" baseline="0" dirty="0" smtClean="0">
                        <a:ln>
                          <a:noFill/>
                        </a:ln>
                        <a:solidFill>
                          <a:srgbClr val="010000"/>
                        </a:solidFill>
                        <a:effectLst/>
                        <a:latin typeface="Arial" charset="0"/>
                        <a:ea typeface="ＭＳ Ｐゴシック" pitchFamily="34" charset="-128"/>
                      </a:endParaRP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6536">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defRPr/>
                      </a:pPr>
                      <a:r>
                        <a:rPr kumimoji="0" lang="en-US" sz="1100" b="0" i="0" u="none" strike="noStrike" cap="none" normalizeH="0" baseline="0" dirty="0" smtClean="0">
                          <a:ln>
                            <a:noFill/>
                          </a:ln>
                          <a:solidFill>
                            <a:schemeClr val="tx1"/>
                          </a:solidFill>
                          <a:effectLst/>
                          <a:latin typeface="Arial" charset="0"/>
                          <a:ea typeface="ＭＳ Ｐゴシック" pitchFamily="34" charset="-128"/>
                          <a:cs typeface="Arial" charset="0"/>
                        </a:rPr>
                        <a:t>Fort Lewis</a:t>
                      </a:r>
                      <a:endParaRPr kumimoji="0" lang="en-US" sz="1100" b="0" i="0" u="none" strike="noStrike" cap="none" normalizeH="0" baseline="0" dirty="0" smtClean="0">
                        <a:ln>
                          <a:noFill/>
                        </a:ln>
                        <a:solidFill>
                          <a:srgbClr val="010000"/>
                        </a:solidFill>
                        <a:effectLst/>
                        <a:latin typeface="Arial" charset="0"/>
                        <a:ea typeface="ＭＳ Ｐゴシック" pitchFamily="34" charset="-128"/>
                      </a:endParaRP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6536">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defRPr/>
                      </a:pPr>
                      <a:r>
                        <a:rPr kumimoji="0" lang="en-US" sz="1100" b="0" i="0" u="none" strike="noStrike" cap="none" normalizeH="0" baseline="0" dirty="0" smtClean="0">
                          <a:ln>
                            <a:noFill/>
                          </a:ln>
                          <a:solidFill>
                            <a:schemeClr val="tx1"/>
                          </a:solidFill>
                          <a:effectLst/>
                          <a:latin typeface="Arial" charset="0"/>
                          <a:ea typeface="ＭＳ Ｐゴシック" pitchFamily="34" charset="-128"/>
                          <a:cs typeface="Arial" charset="0"/>
                        </a:rPr>
                        <a:t>Fort Riley</a:t>
                      </a:r>
                      <a:endParaRPr kumimoji="0" lang="en-US" sz="1100" b="0" i="0" u="none" strike="noStrike" cap="none" normalizeH="0" baseline="0" dirty="0" smtClean="0">
                        <a:ln>
                          <a:noFill/>
                        </a:ln>
                        <a:solidFill>
                          <a:srgbClr val="010000"/>
                        </a:solidFill>
                        <a:effectLst/>
                        <a:latin typeface="Arial" charset="0"/>
                        <a:ea typeface="ＭＳ Ｐゴシック" pitchFamily="34" charset="-128"/>
                      </a:endParaRP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3564">
                <a:tc>
                  <a:txBody>
                    <a:bodyPr/>
                    <a:lstStyle/>
                    <a:p>
                      <a:pPr marL="0" marR="0" lvl="0" indent="0" algn="ctr" defTabSz="914400" rtl="0" eaLnBrk="0" fontAlgn="t" latinLnBrk="0" hangingPunct="0">
                        <a:lnSpc>
                          <a:spcPct val="100000"/>
                        </a:lnSpc>
                        <a:spcBef>
                          <a:spcPct val="20000"/>
                        </a:spcBef>
                        <a:spcAft>
                          <a:spcPct val="0"/>
                        </a:spcAft>
                        <a:buClrTx/>
                        <a:buSzTx/>
                        <a:buFont typeface="Wingdings" pitchFamily="2" charset="2"/>
                        <a:buNone/>
                        <a:tabLst/>
                        <a:defRPr/>
                      </a:pPr>
                      <a:r>
                        <a:rPr kumimoji="0" lang="en-US" sz="1100" b="1" i="0" u="sng" strike="noStrike" cap="none" normalizeH="0" baseline="0" dirty="0" smtClean="0">
                          <a:ln>
                            <a:noFill/>
                          </a:ln>
                          <a:solidFill>
                            <a:schemeClr val="tx1"/>
                          </a:solidFill>
                          <a:effectLst/>
                          <a:latin typeface="Arial" charset="0"/>
                          <a:ea typeface="ＭＳ Ｐゴシック" pitchFamily="34" charset="-128"/>
                          <a:cs typeface="Arial" charset="0"/>
                        </a:rPr>
                        <a:t>Phase III Locations</a:t>
                      </a:r>
                    </a:p>
                    <a:p>
                      <a:pPr marL="0" marR="0" lvl="0" indent="0" algn="ctr" defTabSz="914400" rtl="0" eaLnBrk="0" fontAlgn="t" latinLnBrk="0" hangingPunct="0">
                        <a:lnSpc>
                          <a:spcPct val="100000"/>
                        </a:lnSpc>
                        <a:spcBef>
                          <a:spcPct val="20000"/>
                        </a:spcBef>
                        <a:spcAft>
                          <a:spcPct val="0"/>
                        </a:spcAft>
                        <a:buClrTx/>
                        <a:buSzTx/>
                        <a:buFont typeface="Wingdings" pitchFamily="2" charset="2"/>
                        <a:buNone/>
                        <a:tabLst/>
                        <a:defRPr/>
                      </a:pPr>
                      <a:r>
                        <a:rPr kumimoji="0" lang="en-US" sz="1100" b="0" i="0" u="none" strike="noStrike" cap="none" normalizeH="0" baseline="0" dirty="0" smtClean="0">
                          <a:ln>
                            <a:noFill/>
                          </a:ln>
                          <a:solidFill>
                            <a:srgbClr val="FF0000"/>
                          </a:solidFill>
                          <a:effectLst/>
                          <a:latin typeface="Arial" charset="0"/>
                          <a:ea typeface="ＭＳ Ｐゴシック" pitchFamily="34" charset="-128"/>
                          <a:cs typeface="Arial" charset="0"/>
                        </a:rPr>
                        <a:t>(Complete 4 JAN 11)</a:t>
                      </a:r>
                      <a:endParaRPr kumimoji="0" lang="en-US" sz="1100" b="0" i="0" u="none" strike="noStrike" cap="none" normalizeH="0" baseline="0" dirty="0" smtClean="0">
                        <a:ln>
                          <a:noFill/>
                        </a:ln>
                        <a:solidFill>
                          <a:srgbClr val="010000"/>
                        </a:solidFill>
                        <a:effectLst/>
                        <a:latin typeface="Arial" charset="0"/>
                        <a:ea typeface="ＭＳ Ｐゴシック" pitchFamily="34" charset="-128"/>
                      </a:endParaRP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6536">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defRPr/>
                      </a:pPr>
                      <a:r>
                        <a:rPr kumimoji="0" lang="en-US" sz="1100" b="0" i="0" u="none" strike="noStrike" cap="none" normalizeH="0" baseline="0" dirty="0" smtClean="0">
                          <a:ln>
                            <a:noFill/>
                          </a:ln>
                          <a:solidFill>
                            <a:srgbClr val="010000"/>
                          </a:solidFill>
                          <a:effectLst/>
                          <a:latin typeface="Arial" charset="0"/>
                          <a:ea typeface="ＭＳ Ｐゴシック" pitchFamily="34" charset="-128"/>
                        </a:rPr>
                        <a:t>Tripler AMC</a:t>
                      </a: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20527" name="Group 164"/>
          <p:cNvGrpSpPr>
            <a:grpSpLocks noChangeAspect="1"/>
          </p:cNvGrpSpPr>
          <p:nvPr/>
        </p:nvGrpSpPr>
        <p:grpSpPr bwMode="auto">
          <a:xfrm>
            <a:off x="2400300" y="974725"/>
            <a:ext cx="4989513" cy="3529013"/>
            <a:chOff x="2971800" y="914400"/>
            <a:chExt cx="6015037" cy="4187272"/>
          </a:xfrm>
        </p:grpSpPr>
        <p:sp>
          <p:nvSpPr>
            <p:cNvPr id="20605" name="Freeform 16"/>
            <p:cNvSpPr>
              <a:spLocks noChangeAspect="1"/>
            </p:cNvSpPr>
            <p:nvPr/>
          </p:nvSpPr>
          <p:spPr bwMode="auto">
            <a:xfrm>
              <a:off x="3345541" y="914400"/>
              <a:ext cx="754811" cy="608111"/>
            </a:xfrm>
            <a:custGeom>
              <a:avLst/>
              <a:gdLst>
                <a:gd name="T0" fmla="*/ 2147483647 w 754"/>
                <a:gd name="T1" fmla="*/ 2147483647 h 558"/>
                <a:gd name="T2" fmla="*/ 2147483647 w 754"/>
                <a:gd name="T3" fmla="*/ 2147483647 h 558"/>
                <a:gd name="T4" fmla="*/ 2147483647 w 754"/>
                <a:gd name="T5" fmla="*/ 2147483647 h 558"/>
                <a:gd name="T6" fmla="*/ 2147483647 w 754"/>
                <a:gd name="T7" fmla="*/ 2147483647 h 558"/>
                <a:gd name="T8" fmla="*/ 2147483647 w 754"/>
                <a:gd name="T9" fmla="*/ 2147483647 h 558"/>
                <a:gd name="T10" fmla="*/ 2147483647 w 754"/>
                <a:gd name="T11" fmla="*/ 2147483647 h 558"/>
                <a:gd name="T12" fmla="*/ 2147483647 w 754"/>
                <a:gd name="T13" fmla="*/ 2147483647 h 558"/>
                <a:gd name="T14" fmla="*/ 2147483647 w 754"/>
                <a:gd name="T15" fmla="*/ 2147483647 h 558"/>
                <a:gd name="T16" fmla="*/ 2147483647 w 754"/>
                <a:gd name="T17" fmla="*/ 2147483647 h 558"/>
                <a:gd name="T18" fmla="*/ 2147483647 w 754"/>
                <a:gd name="T19" fmla="*/ 2147483647 h 558"/>
                <a:gd name="T20" fmla="*/ 2147483647 w 754"/>
                <a:gd name="T21" fmla="*/ 2147483647 h 558"/>
                <a:gd name="T22" fmla="*/ 2147483647 w 754"/>
                <a:gd name="T23" fmla="*/ 2147483647 h 558"/>
                <a:gd name="T24" fmla="*/ 2147483647 w 754"/>
                <a:gd name="T25" fmla="*/ 2147483647 h 558"/>
                <a:gd name="T26" fmla="*/ 2147483647 w 754"/>
                <a:gd name="T27" fmla="*/ 2147483647 h 558"/>
                <a:gd name="T28" fmla="*/ 2147483647 w 754"/>
                <a:gd name="T29" fmla="*/ 2147483647 h 558"/>
                <a:gd name="T30" fmla="*/ 2147483647 w 754"/>
                <a:gd name="T31" fmla="*/ 2147483647 h 558"/>
                <a:gd name="T32" fmla="*/ 2147483647 w 754"/>
                <a:gd name="T33" fmla="*/ 2147483647 h 558"/>
                <a:gd name="T34" fmla="*/ 2147483647 w 754"/>
                <a:gd name="T35" fmla="*/ 2147483647 h 558"/>
                <a:gd name="T36" fmla="*/ 2147483647 w 754"/>
                <a:gd name="T37" fmla="*/ 2147483647 h 558"/>
                <a:gd name="T38" fmla="*/ 2147483647 w 754"/>
                <a:gd name="T39" fmla="*/ 2147483647 h 558"/>
                <a:gd name="T40" fmla="*/ 2147483647 w 754"/>
                <a:gd name="T41" fmla="*/ 2147483647 h 558"/>
                <a:gd name="T42" fmla="*/ 2147483647 w 754"/>
                <a:gd name="T43" fmla="*/ 2147483647 h 558"/>
                <a:gd name="T44" fmla="*/ 2147483647 w 754"/>
                <a:gd name="T45" fmla="*/ 2147483647 h 558"/>
                <a:gd name="T46" fmla="*/ 2147483647 w 754"/>
                <a:gd name="T47" fmla="*/ 2147483647 h 558"/>
                <a:gd name="T48" fmla="*/ 2147483647 w 754"/>
                <a:gd name="T49" fmla="*/ 2147483647 h 558"/>
                <a:gd name="T50" fmla="*/ 2147483647 w 754"/>
                <a:gd name="T51" fmla="*/ 2147483647 h 558"/>
                <a:gd name="T52" fmla="*/ 2147483647 w 754"/>
                <a:gd name="T53" fmla="*/ 0 h 558"/>
                <a:gd name="T54" fmla="*/ 2147483647 w 754"/>
                <a:gd name="T55" fmla="*/ 2147483647 h 558"/>
                <a:gd name="T56" fmla="*/ 2147483647 w 754"/>
                <a:gd name="T57" fmla="*/ 2147483647 h 558"/>
                <a:gd name="T58" fmla="*/ 2147483647 w 754"/>
                <a:gd name="T59" fmla="*/ 2147483647 h 558"/>
                <a:gd name="T60" fmla="*/ 2147483647 w 754"/>
                <a:gd name="T61" fmla="*/ 2147483647 h 558"/>
                <a:gd name="T62" fmla="*/ 2147483647 w 754"/>
                <a:gd name="T63" fmla="*/ 2147483647 h 558"/>
                <a:gd name="T64" fmla="*/ 2147483647 w 754"/>
                <a:gd name="T65" fmla="*/ 2147483647 h 558"/>
                <a:gd name="T66" fmla="*/ 2147483647 w 754"/>
                <a:gd name="T67" fmla="*/ 2147483647 h 558"/>
                <a:gd name="T68" fmla="*/ 2147483647 w 754"/>
                <a:gd name="T69" fmla="*/ 2147483647 h 558"/>
                <a:gd name="T70" fmla="*/ 2147483647 w 754"/>
                <a:gd name="T71" fmla="*/ 2147483647 h 558"/>
                <a:gd name="T72" fmla="*/ 2147483647 w 754"/>
                <a:gd name="T73" fmla="*/ 2147483647 h 558"/>
                <a:gd name="T74" fmla="*/ 2147483647 w 754"/>
                <a:gd name="T75" fmla="*/ 2147483647 h 558"/>
                <a:gd name="T76" fmla="*/ 2147483647 w 754"/>
                <a:gd name="T77" fmla="*/ 2147483647 h 558"/>
                <a:gd name="T78" fmla="*/ 2147483647 w 754"/>
                <a:gd name="T79" fmla="*/ 2147483647 h 558"/>
                <a:gd name="T80" fmla="*/ 2147483647 w 754"/>
                <a:gd name="T81" fmla="*/ 2147483647 h 558"/>
                <a:gd name="T82" fmla="*/ 2147483647 w 754"/>
                <a:gd name="T83" fmla="*/ 2147483647 h 558"/>
                <a:gd name="T84" fmla="*/ 2147483647 w 754"/>
                <a:gd name="T85" fmla="*/ 2147483647 h 558"/>
                <a:gd name="T86" fmla="*/ 2147483647 w 754"/>
                <a:gd name="T87" fmla="*/ 2147483647 h 558"/>
                <a:gd name="T88" fmla="*/ 2147483647 w 754"/>
                <a:gd name="T89" fmla="*/ 2147483647 h 558"/>
                <a:gd name="T90" fmla="*/ 2147483647 w 754"/>
                <a:gd name="T91" fmla="*/ 2147483647 h 558"/>
                <a:gd name="T92" fmla="*/ 2147483647 w 754"/>
                <a:gd name="T93" fmla="*/ 2147483647 h 558"/>
                <a:gd name="T94" fmla="*/ 2147483647 w 754"/>
                <a:gd name="T95" fmla="*/ 2147483647 h 558"/>
                <a:gd name="T96" fmla="*/ 2147483647 w 754"/>
                <a:gd name="T97" fmla="*/ 2147483647 h 558"/>
                <a:gd name="T98" fmla="*/ 2147483647 w 754"/>
                <a:gd name="T99" fmla="*/ 2147483647 h 558"/>
                <a:gd name="T100" fmla="*/ 2147483647 w 754"/>
                <a:gd name="T101" fmla="*/ 2147483647 h 558"/>
                <a:gd name="T102" fmla="*/ 2147483647 w 754"/>
                <a:gd name="T103" fmla="*/ 2147483647 h 558"/>
                <a:gd name="T104" fmla="*/ 2147483647 w 754"/>
                <a:gd name="T105" fmla="*/ 2147483647 h 558"/>
                <a:gd name="T106" fmla="*/ 2147483647 w 754"/>
                <a:gd name="T107" fmla="*/ 2147483647 h 558"/>
                <a:gd name="T108" fmla="*/ 2147483647 w 754"/>
                <a:gd name="T109" fmla="*/ 2147483647 h 5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54"/>
                <a:gd name="T166" fmla="*/ 0 h 558"/>
                <a:gd name="T167" fmla="*/ 754 w 754"/>
                <a:gd name="T168" fmla="*/ 558 h 5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54" h="558">
                  <a:moveTo>
                    <a:pt x="24" y="46"/>
                  </a:moveTo>
                  <a:lnTo>
                    <a:pt x="26" y="40"/>
                  </a:lnTo>
                  <a:lnTo>
                    <a:pt x="24" y="30"/>
                  </a:lnTo>
                  <a:lnTo>
                    <a:pt x="32" y="40"/>
                  </a:lnTo>
                  <a:lnTo>
                    <a:pt x="52" y="58"/>
                  </a:lnTo>
                  <a:lnTo>
                    <a:pt x="64" y="68"/>
                  </a:lnTo>
                  <a:lnTo>
                    <a:pt x="78" y="78"/>
                  </a:lnTo>
                  <a:lnTo>
                    <a:pt x="92" y="84"/>
                  </a:lnTo>
                  <a:lnTo>
                    <a:pt x="104" y="88"/>
                  </a:lnTo>
                  <a:lnTo>
                    <a:pt x="120" y="92"/>
                  </a:lnTo>
                  <a:lnTo>
                    <a:pt x="132" y="100"/>
                  </a:lnTo>
                  <a:lnTo>
                    <a:pt x="140" y="108"/>
                  </a:lnTo>
                  <a:lnTo>
                    <a:pt x="162" y="108"/>
                  </a:lnTo>
                  <a:lnTo>
                    <a:pt x="164" y="120"/>
                  </a:lnTo>
                  <a:lnTo>
                    <a:pt x="176" y="120"/>
                  </a:lnTo>
                  <a:lnTo>
                    <a:pt x="176" y="132"/>
                  </a:lnTo>
                  <a:lnTo>
                    <a:pt x="184" y="134"/>
                  </a:lnTo>
                  <a:lnTo>
                    <a:pt x="182" y="120"/>
                  </a:lnTo>
                  <a:lnTo>
                    <a:pt x="186" y="118"/>
                  </a:lnTo>
                  <a:lnTo>
                    <a:pt x="198" y="118"/>
                  </a:lnTo>
                  <a:lnTo>
                    <a:pt x="192" y="130"/>
                  </a:lnTo>
                  <a:lnTo>
                    <a:pt x="194" y="134"/>
                  </a:lnTo>
                  <a:lnTo>
                    <a:pt x="198" y="140"/>
                  </a:lnTo>
                  <a:lnTo>
                    <a:pt x="198" y="148"/>
                  </a:lnTo>
                  <a:lnTo>
                    <a:pt x="198" y="152"/>
                  </a:lnTo>
                  <a:lnTo>
                    <a:pt x="194" y="156"/>
                  </a:lnTo>
                  <a:lnTo>
                    <a:pt x="176" y="178"/>
                  </a:lnTo>
                  <a:lnTo>
                    <a:pt x="170" y="172"/>
                  </a:lnTo>
                  <a:lnTo>
                    <a:pt x="182" y="162"/>
                  </a:lnTo>
                  <a:lnTo>
                    <a:pt x="180" y="156"/>
                  </a:lnTo>
                  <a:lnTo>
                    <a:pt x="150" y="194"/>
                  </a:lnTo>
                  <a:lnTo>
                    <a:pt x="130" y="206"/>
                  </a:lnTo>
                  <a:lnTo>
                    <a:pt x="130" y="218"/>
                  </a:lnTo>
                  <a:lnTo>
                    <a:pt x="140" y="222"/>
                  </a:lnTo>
                  <a:lnTo>
                    <a:pt x="142" y="216"/>
                  </a:lnTo>
                  <a:lnTo>
                    <a:pt x="144" y="214"/>
                  </a:lnTo>
                  <a:lnTo>
                    <a:pt x="146" y="214"/>
                  </a:lnTo>
                  <a:lnTo>
                    <a:pt x="146" y="216"/>
                  </a:lnTo>
                  <a:lnTo>
                    <a:pt x="144" y="216"/>
                  </a:lnTo>
                  <a:lnTo>
                    <a:pt x="142" y="214"/>
                  </a:lnTo>
                  <a:lnTo>
                    <a:pt x="138" y="208"/>
                  </a:lnTo>
                  <a:lnTo>
                    <a:pt x="168" y="186"/>
                  </a:lnTo>
                  <a:lnTo>
                    <a:pt x="174" y="186"/>
                  </a:lnTo>
                  <a:lnTo>
                    <a:pt x="204" y="156"/>
                  </a:lnTo>
                  <a:lnTo>
                    <a:pt x="210" y="166"/>
                  </a:lnTo>
                  <a:lnTo>
                    <a:pt x="206" y="176"/>
                  </a:lnTo>
                  <a:lnTo>
                    <a:pt x="198" y="184"/>
                  </a:lnTo>
                  <a:lnTo>
                    <a:pt x="194" y="182"/>
                  </a:lnTo>
                  <a:lnTo>
                    <a:pt x="188" y="192"/>
                  </a:lnTo>
                  <a:lnTo>
                    <a:pt x="186" y="202"/>
                  </a:lnTo>
                  <a:lnTo>
                    <a:pt x="190" y="206"/>
                  </a:lnTo>
                  <a:lnTo>
                    <a:pt x="180" y="240"/>
                  </a:lnTo>
                  <a:lnTo>
                    <a:pt x="170" y="248"/>
                  </a:lnTo>
                  <a:lnTo>
                    <a:pt x="170" y="242"/>
                  </a:lnTo>
                  <a:lnTo>
                    <a:pt x="170" y="234"/>
                  </a:lnTo>
                  <a:lnTo>
                    <a:pt x="180" y="222"/>
                  </a:lnTo>
                  <a:lnTo>
                    <a:pt x="164" y="236"/>
                  </a:lnTo>
                  <a:lnTo>
                    <a:pt x="158" y="246"/>
                  </a:lnTo>
                  <a:lnTo>
                    <a:pt x="156" y="242"/>
                  </a:lnTo>
                  <a:lnTo>
                    <a:pt x="160" y="232"/>
                  </a:lnTo>
                  <a:lnTo>
                    <a:pt x="162" y="224"/>
                  </a:lnTo>
                  <a:lnTo>
                    <a:pt x="160" y="222"/>
                  </a:lnTo>
                  <a:lnTo>
                    <a:pt x="158" y="222"/>
                  </a:lnTo>
                  <a:lnTo>
                    <a:pt x="150" y="226"/>
                  </a:lnTo>
                  <a:lnTo>
                    <a:pt x="136" y="236"/>
                  </a:lnTo>
                  <a:lnTo>
                    <a:pt x="128" y="246"/>
                  </a:lnTo>
                  <a:lnTo>
                    <a:pt x="126" y="248"/>
                  </a:lnTo>
                  <a:lnTo>
                    <a:pt x="128" y="250"/>
                  </a:lnTo>
                  <a:lnTo>
                    <a:pt x="150" y="254"/>
                  </a:lnTo>
                  <a:lnTo>
                    <a:pt x="150" y="256"/>
                  </a:lnTo>
                  <a:lnTo>
                    <a:pt x="152" y="260"/>
                  </a:lnTo>
                  <a:lnTo>
                    <a:pt x="158" y="264"/>
                  </a:lnTo>
                  <a:lnTo>
                    <a:pt x="162" y="264"/>
                  </a:lnTo>
                  <a:lnTo>
                    <a:pt x="166" y="262"/>
                  </a:lnTo>
                  <a:lnTo>
                    <a:pt x="174" y="256"/>
                  </a:lnTo>
                  <a:lnTo>
                    <a:pt x="186" y="244"/>
                  </a:lnTo>
                  <a:lnTo>
                    <a:pt x="192" y="246"/>
                  </a:lnTo>
                  <a:lnTo>
                    <a:pt x="200" y="238"/>
                  </a:lnTo>
                  <a:lnTo>
                    <a:pt x="208" y="238"/>
                  </a:lnTo>
                  <a:lnTo>
                    <a:pt x="206" y="210"/>
                  </a:lnTo>
                  <a:lnTo>
                    <a:pt x="212" y="202"/>
                  </a:lnTo>
                  <a:lnTo>
                    <a:pt x="208" y="196"/>
                  </a:lnTo>
                  <a:lnTo>
                    <a:pt x="218" y="172"/>
                  </a:lnTo>
                  <a:lnTo>
                    <a:pt x="242" y="146"/>
                  </a:lnTo>
                  <a:lnTo>
                    <a:pt x="234" y="118"/>
                  </a:lnTo>
                  <a:lnTo>
                    <a:pt x="226" y="118"/>
                  </a:lnTo>
                  <a:lnTo>
                    <a:pt x="224" y="126"/>
                  </a:lnTo>
                  <a:lnTo>
                    <a:pt x="230" y="134"/>
                  </a:lnTo>
                  <a:lnTo>
                    <a:pt x="228" y="138"/>
                  </a:lnTo>
                  <a:lnTo>
                    <a:pt x="218" y="126"/>
                  </a:lnTo>
                  <a:lnTo>
                    <a:pt x="218" y="116"/>
                  </a:lnTo>
                  <a:lnTo>
                    <a:pt x="224" y="110"/>
                  </a:lnTo>
                  <a:lnTo>
                    <a:pt x="236" y="112"/>
                  </a:lnTo>
                  <a:lnTo>
                    <a:pt x="228" y="94"/>
                  </a:lnTo>
                  <a:lnTo>
                    <a:pt x="224" y="84"/>
                  </a:lnTo>
                  <a:lnTo>
                    <a:pt x="216" y="78"/>
                  </a:lnTo>
                  <a:lnTo>
                    <a:pt x="222" y="72"/>
                  </a:lnTo>
                  <a:lnTo>
                    <a:pt x="224" y="62"/>
                  </a:lnTo>
                  <a:lnTo>
                    <a:pt x="228" y="66"/>
                  </a:lnTo>
                  <a:lnTo>
                    <a:pt x="228" y="82"/>
                  </a:lnTo>
                  <a:lnTo>
                    <a:pt x="236" y="76"/>
                  </a:lnTo>
                  <a:lnTo>
                    <a:pt x="234" y="72"/>
                  </a:lnTo>
                  <a:lnTo>
                    <a:pt x="246" y="64"/>
                  </a:lnTo>
                  <a:lnTo>
                    <a:pt x="240" y="54"/>
                  </a:lnTo>
                  <a:lnTo>
                    <a:pt x="242" y="44"/>
                  </a:lnTo>
                  <a:lnTo>
                    <a:pt x="236" y="36"/>
                  </a:lnTo>
                  <a:lnTo>
                    <a:pt x="228" y="36"/>
                  </a:lnTo>
                  <a:lnTo>
                    <a:pt x="226" y="0"/>
                  </a:lnTo>
                  <a:lnTo>
                    <a:pt x="270" y="14"/>
                  </a:lnTo>
                  <a:lnTo>
                    <a:pt x="388" y="46"/>
                  </a:lnTo>
                  <a:lnTo>
                    <a:pt x="466" y="68"/>
                  </a:lnTo>
                  <a:lnTo>
                    <a:pt x="556" y="90"/>
                  </a:lnTo>
                  <a:lnTo>
                    <a:pt x="652" y="114"/>
                  </a:lnTo>
                  <a:lnTo>
                    <a:pt x="754" y="136"/>
                  </a:lnTo>
                  <a:lnTo>
                    <a:pt x="678" y="484"/>
                  </a:lnTo>
                  <a:lnTo>
                    <a:pt x="672" y="502"/>
                  </a:lnTo>
                  <a:lnTo>
                    <a:pt x="678" y="516"/>
                  </a:lnTo>
                  <a:lnTo>
                    <a:pt x="678" y="530"/>
                  </a:lnTo>
                  <a:lnTo>
                    <a:pt x="672" y="546"/>
                  </a:lnTo>
                  <a:lnTo>
                    <a:pt x="674" y="558"/>
                  </a:lnTo>
                  <a:lnTo>
                    <a:pt x="482" y="510"/>
                  </a:lnTo>
                  <a:lnTo>
                    <a:pt x="476" y="512"/>
                  </a:lnTo>
                  <a:lnTo>
                    <a:pt x="458" y="512"/>
                  </a:lnTo>
                  <a:lnTo>
                    <a:pt x="446" y="512"/>
                  </a:lnTo>
                  <a:lnTo>
                    <a:pt x="434" y="512"/>
                  </a:lnTo>
                  <a:lnTo>
                    <a:pt x="422" y="508"/>
                  </a:lnTo>
                  <a:lnTo>
                    <a:pt x="410" y="504"/>
                  </a:lnTo>
                  <a:lnTo>
                    <a:pt x="402" y="508"/>
                  </a:lnTo>
                  <a:lnTo>
                    <a:pt x="396" y="510"/>
                  </a:lnTo>
                  <a:lnTo>
                    <a:pt x="370" y="510"/>
                  </a:lnTo>
                  <a:lnTo>
                    <a:pt x="362" y="512"/>
                  </a:lnTo>
                  <a:lnTo>
                    <a:pt x="342" y="514"/>
                  </a:lnTo>
                  <a:lnTo>
                    <a:pt x="330" y="514"/>
                  </a:lnTo>
                  <a:lnTo>
                    <a:pt x="320" y="514"/>
                  </a:lnTo>
                  <a:lnTo>
                    <a:pt x="312" y="512"/>
                  </a:lnTo>
                  <a:lnTo>
                    <a:pt x="306" y="506"/>
                  </a:lnTo>
                  <a:lnTo>
                    <a:pt x="290" y="506"/>
                  </a:lnTo>
                  <a:lnTo>
                    <a:pt x="276" y="508"/>
                  </a:lnTo>
                  <a:lnTo>
                    <a:pt x="266" y="506"/>
                  </a:lnTo>
                  <a:lnTo>
                    <a:pt x="252" y="510"/>
                  </a:lnTo>
                  <a:lnTo>
                    <a:pt x="246" y="504"/>
                  </a:lnTo>
                  <a:lnTo>
                    <a:pt x="230" y="494"/>
                  </a:lnTo>
                  <a:lnTo>
                    <a:pt x="212" y="482"/>
                  </a:lnTo>
                  <a:lnTo>
                    <a:pt x="202" y="480"/>
                  </a:lnTo>
                  <a:lnTo>
                    <a:pt x="194" y="480"/>
                  </a:lnTo>
                  <a:lnTo>
                    <a:pt x="184" y="482"/>
                  </a:lnTo>
                  <a:lnTo>
                    <a:pt x="160" y="486"/>
                  </a:lnTo>
                  <a:lnTo>
                    <a:pt x="148" y="486"/>
                  </a:lnTo>
                  <a:lnTo>
                    <a:pt x="134" y="484"/>
                  </a:lnTo>
                  <a:lnTo>
                    <a:pt x="124" y="482"/>
                  </a:lnTo>
                  <a:lnTo>
                    <a:pt x="120" y="478"/>
                  </a:lnTo>
                  <a:lnTo>
                    <a:pt x="116" y="474"/>
                  </a:lnTo>
                  <a:lnTo>
                    <a:pt x="102" y="462"/>
                  </a:lnTo>
                  <a:lnTo>
                    <a:pt x="96" y="450"/>
                  </a:lnTo>
                  <a:lnTo>
                    <a:pt x="98" y="440"/>
                  </a:lnTo>
                  <a:lnTo>
                    <a:pt x="100" y="430"/>
                  </a:lnTo>
                  <a:lnTo>
                    <a:pt x="100" y="416"/>
                  </a:lnTo>
                  <a:lnTo>
                    <a:pt x="100" y="404"/>
                  </a:lnTo>
                  <a:lnTo>
                    <a:pt x="94" y="392"/>
                  </a:lnTo>
                  <a:lnTo>
                    <a:pt x="92" y="386"/>
                  </a:lnTo>
                  <a:lnTo>
                    <a:pt x="86" y="382"/>
                  </a:lnTo>
                  <a:lnTo>
                    <a:pt x="80" y="378"/>
                  </a:lnTo>
                  <a:lnTo>
                    <a:pt x="74" y="376"/>
                  </a:lnTo>
                  <a:lnTo>
                    <a:pt x="60" y="374"/>
                  </a:lnTo>
                  <a:lnTo>
                    <a:pt x="60" y="372"/>
                  </a:lnTo>
                  <a:lnTo>
                    <a:pt x="60" y="364"/>
                  </a:lnTo>
                  <a:lnTo>
                    <a:pt x="58" y="360"/>
                  </a:lnTo>
                  <a:lnTo>
                    <a:pt x="56" y="356"/>
                  </a:lnTo>
                  <a:lnTo>
                    <a:pt x="52" y="354"/>
                  </a:lnTo>
                  <a:lnTo>
                    <a:pt x="46" y="352"/>
                  </a:lnTo>
                  <a:lnTo>
                    <a:pt x="36" y="346"/>
                  </a:lnTo>
                  <a:lnTo>
                    <a:pt x="26" y="348"/>
                  </a:lnTo>
                  <a:lnTo>
                    <a:pt x="24" y="344"/>
                  </a:lnTo>
                  <a:lnTo>
                    <a:pt x="20" y="348"/>
                  </a:lnTo>
                  <a:lnTo>
                    <a:pt x="12" y="342"/>
                  </a:lnTo>
                  <a:lnTo>
                    <a:pt x="8" y="334"/>
                  </a:lnTo>
                  <a:lnTo>
                    <a:pt x="2" y="336"/>
                  </a:lnTo>
                  <a:lnTo>
                    <a:pt x="0" y="336"/>
                  </a:lnTo>
                  <a:lnTo>
                    <a:pt x="0" y="332"/>
                  </a:lnTo>
                  <a:lnTo>
                    <a:pt x="4" y="318"/>
                  </a:lnTo>
                  <a:lnTo>
                    <a:pt x="10" y="294"/>
                  </a:lnTo>
                  <a:lnTo>
                    <a:pt x="14" y="288"/>
                  </a:lnTo>
                  <a:lnTo>
                    <a:pt x="16" y="288"/>
                  </a:lnTo>
                  <a:lnTo>
                    <a:pt x="16" y="290"/>
                  </a:lnTo>
                  <a:lnTo>
                    <a:pt x="16" y="292"/>
                  </a:lnTo>
                  <a:lnTo>
                    <a:pt x="14" y="302"/>
                  </a:lnTo>
                  <a:lnTo>
                    <a:pt x="10" y="320"/>
                  </a:lnTo>
                  <a:lnTo>
                    <a:pt x="10" y="326"/>
                  </a:lnTo>
                  <a:lnTo>
                    <a:pt x="14" y="326"/>
                  </a:lnTo>
                  <a:lnTo>
                    <a:pt x="20" y="324"/>
                  </a:lnTo>
                  <a:lnTo>
                    <a:pt x="18" y="318"/>
                  </a:lnTo>
                  <a:lnTo>
                    <a:pt x="24" y="310"/>
                  </a:lnTo>
                  <a:lnTo>
                    <a:pt x="28" y="304"/>
                  </a:lnTo>
                  <a:lnTo>
                    <a:pt x="28" y="292"/>
                  </a:lnTo>
                  <a:lnTo>
                    <a:pt x="30" y="288"/>
                  </a:lnTo>
                  <a:lnTo>
                    <a:pt x="38" y="286"/>
                  </a:lnTo>
                  <a:lnTo>
                    <a:pt x="34" y="276"/>
                  </a:lnTo>
                  <a:lnTo>
                    <a:pt x="28" y="280"/>
                  </a:lnTo>
                  <a:lnTo>
                    <a:pt x="18" y="278"/>
                  </a:lnTo>
                  <a:lnTo>
                    <a:pt x="18" y="250"/>
                  </a:lnTo>
                  <a:lnTo>
                    <a:pt x="22" y="250"/>
                  </a:lnTo>
                  <a:lnTo>
                    <a:pt x="24" y="256"/>
                  </a:lnTo>
                  <a:lnTo>
                    <a:pt x="30" y="252"/>
                  </a:lnTo>
                  <a:lnTo>
                    <a:pt x="48" y="254"/>
                  </a:lnTo>
                  <a:lnTo>
                    <a:pt x="48" y="248"/>
                  </a:lnTo>
                  <a:lnTo>
                    <a:pt x="36" y="242"/>
                  </a:lnTo>
                  <a:lnTo>
                    <a:pt x="34" y="234"/>
                  </a:lnTo>
                  <a:lnTo>
                    <a:pt x="24" y="234"/>
                  </a:lnTo>
                  <a:lnTo>
                    <a:pt x="20" y="244"/>
                  </a:lnTo>
                  <a:lnTo>
                    <a:pt x="20" y="242"/>
                  </a:lnTo>
                  <a:lnTo>
                    <a:pt x="20" y="228"/>
                  </a:lnTo>
                  <a:lnTo>
                    <a:pt x="22" y="212"/>
                  </a:lnTo>
                  <a:lnTo>
                    <a:pt x="24" y="198"/>
                  </a:lnTo>
                  <a:lnTo>
                    <a:pt x="24" y="192"/>
                  </a:lnTo>
                  <a:lnTo>
                    <a:pt x="22" y="188"/>
                  </a:lnTo>
                  <a:lnTo>
                    <a:pt x="24" y="122"/>
                  </a:lnTo>
                  <a:lnTo>
                    <a:pt x="22" y="116"/>
                  </a:lnTo>
                  <a:lnTo>
                    <a:pt x="16" y="104"/>
                  </a:lnTo>
                  <a:lnTo>
                    <a:pt x="12" y="94"/>
                  </a:lnTo>
                  <a:lnTo>
                    <a:pt x="12" y="84"/>
                  </a:lnTo>
                  <a:lnTo>
                    <a:pt x="12" y="74"/>
                  </a:lnTo>
                  <a:lnTo>
                    <a:pt x="16" y="62"/>
                  </a:lnTo>
                  <a:lnTo>
                    <a:pt x="22" y="46"/>
                  </a:lnTo>
                </a:path>
              </a:pathLst>
            </a:custGeom>
            <a:solidFill>
              <a:srgbClr val="FFFDC5"/>
            </a:solidFill>
            <a:ln w="6350">
              <a:solidFill>
                <a:srgbClr val="FF8C00"/>
              </a:solidFill>
              <a:round/>
              <a:headEnd/>
              <a:tailEnd/>
            </a:ln>
          </p:spPr>
          <p:txBody>
            <a:bodyPr/>
            <a:lstStyle/>
            <a:p>
              <a:endParaRPr lang="en-US"/>
            </a:p>
          </p:txBody>
        </p:sp>
        <p:sp>
          <p:nvSpPr>
            <p:cNvPr id="20606" name="Freeform 17"/>
            <p:cNvSpPr>
              <a:spLocks noChangeAspect="1"/>
            </p:cNvSpPr>
            <p:nvPr/>
          </p:nvSpPr>
          <p:spPr bwMode="auto">
            <a:xfrm>
              <a:off x="8572057" y="1137374"/>
              <a:ext cx="414780" cy="725389"/>
            </a:xfrm>
            <a:custGeom>
              <a:avLst/>
              <a:gdLst>
                <a:gd name="T0" fmla="*/ 2147483647 w 412"/>
                <a:gd name="T1" fmla="*/ 2147483647 h 664"/>
                <a:gd name="T2" fmla="*/ 2147483647 w 412"/>
                <a:gd name="T3" fmla="*/ 2147483647 h 664"/>
                <a:gd name="T4" fmla="*/ 2147483647 w 412"/>
                <a:gd name="T5" fmla="*/ 2147483647 h 664"/>
                <a:gd name="T6" fmla="*/ 0 w 412"/>
                <a:gd name="T7" fmla="*/ 2147483647 h 664"/>
                <a:gd name="T8" fmla="*/ 2147483647 w 412"/>
                <a:gd name="T9" fmla="*/ 2147483647 h 664"/>
                <a:gd name="T10" fmla="*/ 2147483647 w 412"/>
                <a:gd name="T11" fmla="*/ 2147483647 h 664"/>
                <a:gd name="T12" fmla="*/ 2147483647 w 412"/>
                <a:gd name="T13" fmla="*/ 2147483647 h 664"/>
                <a:gd name="T14" fmla="*/ 2147483647 w 412"/>
                <a:gd name="T15" fmla="*/ 2147483647 h 664"/>
                <a:gd name="T16" fmla="*/ 2147483647 w 412"/>
                <a:gd name="T17" fmla="*/ 2147483647 h 664"/>
                <a:gd name="T18" fmla="*/ 2147483647 w 412"/>
                <a:gd name="T19" fmla="*/ 2147483647 h 664"/>
                <a:gd name="T20" fmla="*/ 2147483647 w 412"/>
                <a:gd name="T21" fmla="*/ 2147483647 h 664"/>
                <a:gd name="T22" fmla="*/ 2147483647 w 412"/>
                <a:gd name="T23" fmla="*/ 2147483647 h 664"/>
                <a:gd name="T24" fmla="*/ 2147483647 w 412"/>
                <a:gd name="T25" fmla="*/ 2147483647 h 664"/>
                <a:gd name="T26" fmla="*/ 2147483647 w 412"/>
                <a:gd name="T27" fmla="*/ 2147483647 h 664"/>
                <a:gd name="T28" fmla="*/ 2147483647 w 412"/>
                <a:gd name="T29" fmla="*/ 2147483647 h 664"/>
                <a:gd name="T30" fmla="*/ 2147483647 w 412"/>
                <a:gd name="T31" fmla="*/ 2147483647 h 664"/>
                <a:gd name="T32" fmla="*/ 2147483647 w 412"/>
                <a:gd name="T33" fmla="*/ 2147483647 h 664"/>
                <a:gd name="T34" fmla="*/ 2147483647 w 412"/>
                <a:gd name="T35" fmla="*/ 2147483647 h 664"/>
                <a:gd name="T36" fmla="*/ 2147483647 w 412"/>
                <a:gd name="T37" fmla="*/ 2147483647 h 664"/>
                <a:gd name="T38" fmla="*/ 2147483647 w 412"/>
                <a:gd name="T39" fmla="*/ 2147483647 h 664"/>
                <a:gd name="T40" fmla="*/ 2147483647 w 412"/>
                <a:gd name="T41" fmla="*/ 2147483647 h 664"/>
                <a:gd name="T42" fmla="*/ 2147483647 w 412"/>
                <a:gd name="T43" fmla="*/ 2147483647 h 664"/>
                <a:gd name="T44" fmla="*/ 2147483647 w 412"/>
                <a:gd name="T45" fmla="*/ 2147483647 h 664"/>
                <a:gd name="T46" fmla="*/ 2147483647 w 412"/>
                <a:gd name="T47" fmla="*/ 2147483647 h 664"/>
                <a:gd name="T48" fmla="*/ 2147483647 w 412"/>
                <a:gd name="T49" fmla="*/ 2147483647 h 664"/>
                <a:gd name="T50" fmla="*/ 2147483647 w 412"/>
                <a:gd name="T51" fmla="*/ 2147483647 h 664"/>
                <a:gd name="T52" fmla="*/ 2147483647 w 412"/>
                <a:gd name="T53" fmla="*/ 2147483647 h 664"/>
                <a:gd name="T54" fmla="*/ 2147483647 w 412"/>
                <a:gd name="T55" fmla="*/ 2147483647 h 664"/>
                <a:gd name="T56" fmla="*/ 2147483647 w 412"/>
                <a:gd name="T57" fmla="*/ 2147483647 h 664"/>
                <a:gd name="T58" fmla="*/ 2147483647 w 412"/>
                <a:gd name="T59" fmla="*/ 2147483647 h 664"/>
                <a:gd name="T60" fmla="*/ 2147483647 w 412"/>
                <a:gd name="T61" fmla="*/ 2147483647 h 664"/>
                <a:gd name="T62" fmla="*/ 2147483647 w 412"/>
                <a:gd name="T63" fmla="*/ 2147483647 h 664"/>
                <a:gd name="T64" fmla="*/ 2147483647 w 412"/>
                <a:gd name="T65" fmla="*/ 2147483647 h 664"/>
                <a:gd name="T66" fmla="*/ 2147483647 w 412"/>
                <a:gd name="T67" fmla="*/ 2147483647 h 664"/>
                <a:gd name="T68" fmla="*/ 2147483647 w 412"/>
                <a:gd name="T69" fmla="*/ 2147483647 h 664"/>
                <a:gd name="T70" fmla="*/ 2147483647 w 412"/>
                <a:gd name="T71" fmla="*/ 2147483647 h 664"/>
                <a:gd name="T72" fmla="*/ 2147483647 w 412"/>
                <a:gd name="T73" fmla="*/ 2147483647 h 664"/>
                <a:gd name="T74" fmla="*/ 2147483647 w 412"/>
                <a:gd name="T75" fmla="*/ 2147483647 h 664"/>
                <a:gd name="T76" fmla="*/ 2147483647 w 412"/>
                <a:gd name="T77" fmla="*/ 2147483647 h 664"/>
                <a:gd name="T78" fmla="*/ 2147483647 w 412"/>
                <a:gd name="T79" fmla="*/ 2147483647 h 664"/>
                <a:gd name="T80" fmla="*/ 2147483647 w 412"/>
                <a:gd name="T81" fmla="*/ 2147483647 h 664"/>
                <a:gd name="T82" fmla="*/ 2147483647 w 412"/>
                <a:gd name="T83" fmla="*/ 2147483647 h 664"/>
                <a:gd name="T84" fmla="*/ 2147483647 w 412"/>
                <a:gd name="T85" fmla="*/ 2147483647 h 664"/>
                <a:gd name="T86" fmla="*/ 2147483647 w 412"/>
                <a:gd name="T87" fmla="*/ 2147483647 h 664"/>
                <a:gd name="T88" fmla="*/ 2147483647 w 412"/>
                <a:gd name="T89" fmla="*/ 2147483647 h 664"/>
                <a:gd name="T90" fmla="*/ 2147483647 w 412"/>
                <a:gd name="T91" fmla="*/ 2147483647 h 664"/>
                <a:gd name="T92" fmla="*/ 2147483647 w 412"/>
                <a:gd name="T93" fmla="*/ 2147483647 h 664"/>
                <a:gd name="T94" fmla="*/ 2147483647 w 412"/>
                <a:gd name="T95" fmla="*/ 2147483647 h 664"/>
                <a:gd name="T96" fmla="*/ 2147483647 w 412"/>
                <a:gd name="T97" fmla="*/ 2147483647 h 664"/>
                <a:gd name="T98" fmla="*/ 2147483647 w 412"/>
                <a:gd name="T99" fmla="*/ 2147483647 h 664"/>
                <a:gd name="T100" fmla="*/ 2147483647 w 412"/>
                <a:gd name="T101" fmla="*/ 2147483647 h 664"/>
                <a:gd name="T102" fmla="*/ 2147483647 w 412"/>
                <a:gd name="T103" fmla="*/ 2147483647 h 664"/>
                <a:gd name="T104" fmla="*/ 2147483647 w 412"/>
                <a:gd name="T105" fmla="*/ 2147483647 h 664"/>
                <a:gd name="T106" fmla="*/ 2147483647 w 412"/>
                <a:gd name="T107" fmla="*/ 2147483647 h 664"/>
                <a:gd name="T108" fmla="*/ 2147483647 w 412"/>
                <a:gd name="T109" fmla="*/ 2147483647 h 664"/>
                <a:gd name="T110" fmla="*/ 2147483647 w 412"/>
                <a:gd name="T111" fmla="*/ 2147483647 h 664"/>
                <a:gd name="T112" fmla="*/ 2147483647 w 412"/>
                <a:gd name="T113" fmla="*/ 2147483647 h 664"/>
                <a:gd name="T114" fmla="*/ 2147483647 w 412"/>
                <a:gd name="T115" fmla="*/ 2147483647 h 664"/>
                <a:gd name="T116" fmla="*/ 2147483647 w 412"/>
                <a:gd name="T117" fmla="*/ 2147483647 h 664"/>
                <a:gd name="T118" fmla="*/ 2147483647 w 412"/>
                <a:gd name="T119" fmla="*/ 2147483647 h 664"/>
                <a:gd name="T120" fmla="*/ 2147483647 w 412"/>
                <a:gd name="T121" fmla="*/ 2147483647 h 664"/>
                <a:gd name="T122" fmla="*/ 2147483647 w 412"/>
                <a:gd name="T123" fmla="*/ 2147483647 h 66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12"/>
                <a:gd name="T187" fmla="*/ 0 h 664"/>
                <a:gd name="T188" fmla="*/ 412 w 412"/>
                <a:gd name="T189" fmla="*/ 664 h 66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12" h="664">
                  <a:moveTo>
                    <a:pt x="112" y="664"/>
                  </a:moveTo>
                  <a:lnTo>
                    <a:pt x="108" y="662"/>
                  </a:lnTo>
                  <a:lnTo>
                    <a:pt x="104" y="656"/>
                  </a:lnTo>
                  <a:lnTo>
                    <a:pt x="102" y="650"/>
                  </a:lnTo>
                  <a:lnTo>
                    <a:pt x="100" y="644"/>
                  </a:lnTo>
                  <a:lnTo>
                    <a:pt x="98" y="640"/>
                  </a:lnTo>
                  <a:lnTo>
                    <a:pt x="94" y="636"/>
                  </a:lnTo>
                  <a:lnTo>
                    <a:pt x="88" y="632"/>
                  </a:lnTo>
                  <a:lnTo>
                    <a:pt x="86" y="632"/>
                  </a:lnTo>
                  <a:lnTo>
                    <a:pt x="78" y="620"/>
                  </a:lnTo>
                  <a:lnTo>
                    <a:pt x="2" y="370"/>
                  </a:lnTo>
                  <a:lnTo>
                    <a:pt x="0" y="370"/>
                  </a:lnTo>
                  <a:lnTo>
                    <a:pt x="0" y="366"/>
                  </a:lnTo>
                  <a:lnTo>
                    <a:pt x="2" y="358"/>
                  </a:lnTo>
                  <a:lnTo>
                    <a:pt x="4" y="354"/>
                  </a:lnTo>
                  <a:lnTo>
                    <a:pt x="6" y="352"/>
                  </a:lnTo>
                  <a:lnTo>
                    <a:pt x="10" y="354"/>
                  </a:lnTo>
                  <a:lnTo>
                    <a:pt x="16" y="358"/>
                  </a:lnTo>
                  <a:lnTo>
                    <a:pt x="18" y="360"/>
                  </a:lnTo>
                  <a:lnTo>
                    <a:pt x="20" y="362"/>
                  </a:lnTo>
                  <a:lnTo>
                    <a:pt x="22" y="358"/>
                  </a:lnTo>
                  <a:lnTo>
                    <a:pt x="22" y="344"/>
                  </a:lnTo>
                  <a:lnTo>
                    <a:pt x="22" y="342"/>
                  </a:lnTo>
                  <a:lnTo>
                    <a:pt x="20" y="338"/>
                  </a:lnTo>
                  <a:lnTo>
                    <a:pt x="20" y="336"/>
                  </a:lnTo>
                  <a:lnTo>
                    <a:pt x="22" y="336"/>
                  </a:lnTo>
                  <a:lnTo>
                    <a:pt x="34" y="338"/>
                  </a:lnTo>
                  <a:lnTo>
                    <a:pt x="32" y="332"/>
                  </a:lnTo>
                  <a:lnTo>
                    <a:pt x="26" y="320"/>
                  </a:lnTo>
                  <a:lnTo>
                    <a:pt x="26" y="314"/>
                  </a:lnTo>
                  <a:lnTo>
                    <a:pt x="26" y="308"/>
                  </a:lnTo>
                  <a:lnTo>
                    <a:pt x="28" y="302"/>
                  </a:lnTo>
                  <a:lnTo>
                    <a:pt x="34" y="298"/>
                  </a:lnTo>
                  <a:lnTo>
                    <a:pt x="46" y="284"/>
                  </a:lnTo>
                  <a:lnTo>
                    <a:pt x="46" y="282"/>
                  </a:lnTo>
                  <a:lnTo>
                    <a:pt x="44" y="274"/>
                  </a:lnTo>
                  <a:lnTo>
                    <a:pt x="48" y="264"/>
                  </a:lnTo>
                  <a:lnTo>
                    <a:pt x="50" y="260"/>
                  </a:lnTo>
                  <a:lnTo>
                    <a:pt x="56" y="256"/>
                  </a:lnTo>
                  <a:lnTo>
                    <a:pt x="52" y="248"/>
                  </a:lnTo>
                  <a:lnTo>
                    <a:pt x="44" y="228"/>
                  </a:lnTo>
                  <a:lnTo>
                    <a:pt x="42" y="216"/>
                  </a:lnTo>
                  <a:lnTo>
                    <a:pt x="42" y="204"/>
                  </a:lnTo>
                  <a:lnTo>
                    <a:pt x="46" y="194"/>
                  </a:lnTo>
                  <a:lnTo>
                    <a:pt x="48" y="190"/>
                  </a:lnTo>
                  <a:lnTo>
                    <a:pt x="52" y="186"/>
                  </a:lnTo>
                  <a:lnTo>
                    <a:pt x="50" y="156"/>
                  </a:lnTo>
                  <a:lnTo>
                    <a:pt x="50" y="144"/>
                  </a:lnTo>
                  <a:lnTo>
                    <a:pt x="50" y="132"/>
                  </a:lnTo>
                  <a:lnTo>
                    <a:pt x="52" y="122"/>
                  </a:lnTo>
                  <a:lnTo>
                    <a:pt x="58" y="114"/>
                  </a:lnTo>
                  <a:lnTo>
                    <a:pt x="90" y="18"/>
                  </a:lnTo>
                  <a:lnTo>
                    <a:pt x="92" y="16"/>
                  </a:lnTo>
                  <a:lnTo>
                    <a:pt x="100" y="12"/>
                  </a:lnTo>
                  <a:lnTo>
                    <a:pt x="104" y="14"/>
                  </a:lnTo>
                  <a:lnTo>
                    <a:pt x="108" y="16"/>
                  </a:lnTo>
                  <a:lnTo>
                    <a:pt x="112" y="22"/>
                  </a:lnTo>
                  <a:lnTo>
                    <a:pt x="116" y="32"/>
                  </a:lnTo>
                  <a:lnTo>
                    <a:pt x="118" y="36"/>
                  </a:lnTo>
                  <a:lnTo>
                    <a:pt x="124" y="42"/>
                  </a:lnTo>
                  <a:lnTo>
                    <a:pt x="126" y="42"/>
                  </a:lnTo>
                  <a:lnTo>
                    <a:pt x="132" y="42"/>
                  </a:lnTo>
                  <a:lnTo>
                    <a:pt x="136" y="40"/>
                  </a:lnTo>
                  <a:lnTo>
                    <a:pt x="142" y="34"/>
                  </a:lnTo>
                  <a:lnTo>
                    <a:pt x="166" y="14"/>
                  </a:lnTo>
                  <a:lnTo>
                    <a:pt x="174" y="12"/>
                  </a:lnTo>
                  <a:lnTo>
                    <a:pt x="174" y="10"/>
                  </a:lnTo>
                  <a:lnTo>
                    <a:pt x="176" y="4"/>
                  </a:lnTo>
                  <a:lnTo>
                    <a:pt x="178" y="2"/>
                  </a:lnTo>
                  <a:lnTo>
                    <a:pt x="180" y="0"/>
                  </a:lnTo>
                  <a:lnTo>
                    <a:pt x="186" y="2"/>
                  </a:lnTo>
                  <a:lnTo>
                    <a:pt x="194" y="4"/>
                  </a:lnTo>
                  <a:lnTo>
                    <a:pt x="234" y="24"/>
                  </a:lnTo>
                  <a:lnTo>
                    <a:pt x="244" y="34"/>
                  </a:lnTo>
                  <a:lnTo>
                    <a:pt x="290" y="188"/>
                  </a:lnTo>
                  <a:lnTo>
                    <a:pt x="290" y="194"/>
                  </a:lnTo>
                  <a:lnTo>
                    <a:pt x="292" y="200"/>
                  </a:lnTo>
                  <a:lnTo>
                    <a:pt x="294" y="206"/>
                  </a:lnTo>
                  <a:lnTo>
                    <a:pt x="298" y="212"/>
                  </a:lnTo>
                  <a:lnTo>
                    <a:pt x="306" y="216"/>
                  </a:lnTo>
                  <a:lnTo>
                    <a:pt x="316" y="220"/>
                  </a:lnTo>
                  <a:lnTo>
                    <a:pt x="332" y="222"/>
                  </a:lnTo>
                  <a:lnTo>
                    <a:pt x="338" y="224"/>
                  </a:lnTo>
                  <a:lnTo>
                    <a:pt x="338" y="246"/>
                  </a:lnTo>
                  <a:lnTo>
                    <a:pt x="346" y="254"/>
                  </a:lnTo>
                  <a:lnTo>
                    <a:pt x="348" y="258"/>
                  </a:lnTo>
                  <a:lnTo>
                    <a:pt x="354" y="268"/>
                  </a:lnTo>
                  <a:lnTo>
                    <a:pt x="356" y="272"/>
                  </a:lnTo>
                  <a:lnTo>
                    <a:pt x="360" y="274"/>
                  </a:lnTo>
                  <a:lnTo>
                    <a:pt x="364" y="274"/>
                  </a:lnTo>
                  <a:lnTo>
                    <a:pt x="370" y="272"/>
                  </a:lnTo>
                  <a:lnTo>
                    <a:pt x="374" y="276"/>
                  </a:lnTo>
                  <a:lnTo>
                    <a:pt x="386" y="284"/>
                  </a:lnTo>
                  <a:lnTo>
                    <a:pt x="400" y="296"/>
                  </a:lnTo>
                  <a:lnTo>
                    <a:pt x="392" y="306"/>
                  </a:lnTo>
                  <a:lnTo>
                    <a:pt x="398" y="318"/>
                  </a:lnTo>
                  <a:lnTo>
                    <a:pt x="402" y="314"/>
                  </a:lnTo>
                  <a:lnTo>
                    <a:pt x="408" y="308"/>
                  </a:lnTo>
                  <a:lnTo>
                    <a:pt x="412" y="306"/>
                  </a:lnTo>
                  <a:lnTo>
                    <a:pt x="412" y="308"/>
                  </a:lnTo>
                  <a:lnTo>
                    <a:pt x="410" y="314"/>
                  </a:lnTo>
                  <a:lnTo>
                    <a:pt x="406" y="326"/>
                  </a:lnTo>
                  <a:lnTo>
                    <a:pt x="392" y="344"/>
                  </a:lnTo>
                  <a:lnTo>
                    <a:pt x="384" y="336"/>
                  </a:lnTo>
                  <a:lnTo>
                    <a:pt x="378" y="342"/>
                  </a:lnTo>
                  <a:lnTo>
                    <a:pt x="382" y="350"/>
                  </a:lnTo>
                  <a:lnTo>
                    <a:pt x="376" y="354"/>
                  </a:lnTo>
                  <a:lnTo>
                    <a:pt x="374" y="354"/>
                  </a:lnTo>
                  <a:lnTo>
                    <a:pt x="368" y="352"/>
                  </a:lnTo>
                  <a:lnTo>
                    <a:pt x="366" y="352"/>
                  </a:lnTo>
                  <a:lnTo>
                    <a:pt x="364" y="354"/>
                  </a:lnTo>
                  <a:lnTo>
                    <a:pt x="364" y="358"/>
                  </a:lnTo>
                  <a:lnTo>
                    <a:pt x="366" y="364"/>
                  </a:lnTo>
                  <a:lnTo>
                    <a:pt x="366" y="366"/>
                  </a:lnTo>
                  <a:lnTo>
                    <a:pt x="364" y="370"/>
                  </a:lnTo>
                  <a:lnTo>
                    <a:pt x="358" y="374"/>
                  </a:lnTo>
                  <a:lnTo>
                    <a:pt x="352" y="376"/>
                  </a:lnTo>
                  <a:lnTo>
                    <a:pt x="348" y="374"/>
                  </a:lnTo>
                  <a:lnTo>
                    <a:pt x="346" y="372"/>
                  </a:lnTo>
                  <a:lnTo>
                    <a:pt x="342" y="368"/>
                  </a:lnTo>
                  <a:lnTo>
                    <a:pt x="344" y="372"/>
                  </a:lnTo>
                  <a:lnTo>
                    <a:pt x="344" y="370"/>
                  </a:lnTo>
                  <a:lnTo>
                    <a:pt x="342" y="370"/>
                  </a:lnTo>
                  <a:lnTo>
                    <a:pt x="340" y="374"/>
                  </a:lnTo>
                  <a:lnTo>
                    <a:pt x="340" y="388"/>
                  </a:lnTo>
                  <a:lnTo>
                    <a:pt x="338" y="392"/>
                  </a:lnTo>
                  <a:lnTo>
                    <a:pt x="336" y="396"/>
                  </a:lnTo>
                  <a:lnTo>
                    <a:pt x="332" y="400"/>
                  </a:lnTo>
                  <a:lnTo>
                    <a:pt x="326" y="410"/>
                  </a:lnTo>
                  <a:lnTo>
                    <a:pt x="318" y="400"/>
                  </a:lnTo>
                  <a:lnTo>
                    <a:pt x="318" y="392"/>
                  </a:lnTo>
                  <a:lnTo>
                    <a:pt x="308" y="386"/>
                  </a:lnTo>
                  <a:lnTo>
                    <a:pt x="304" y="386"/>
                  </a:lnTo>
                  <a:lnTo>
                    <a:pt x="300" y="386"/>
                  </a:lnTo>
                  <a:lnTo>
                    <a:pt x="298" y="388"/>
                  </a:lnTo>
                  <a:lnTo>
                    <a:pt x="298" y="392"/>
                  </a:lnTo>
                  <a:lnTo>
                    <a:pt x="302" y="398"/>
                  </a:lnTo>
                  <a:lnTo>
                    <a:pt x="300" y="400"/>
                  </a:lnTo>
                  <a:lnTo>
                    <a:pt x="298" y="402"/>
                  </a:lnTo>
                  <a:lnTo>
                    <a:pt x="290" y="408"/>
                  </a:lnTo>
                  <a:lnTo>
                    <a:pt x="278" y="416"/>
                  </a:lnTo>
                  <a:lnTo>
                    <a:pt x="280" y="432"/>
                  </a:lnTo>
                  <a:lnTo>
                    <a:pt x="256" y="432"/>
                  </a:lnTo>
                  <a:lnTo>
                    <a:pt x="262" y="418"/>
                  </a:lnTo>
                  <a:lnTo>
                    <a:pt x="252" y="418"/>
                  </a:lnTo>
                  <a:lnTo>
                    <a:pt x="252" y="412"/>
                  </a:lnTo>
                  <a:lnTo>
                    <a:pt x="250" y="402"/>
                  </a:lnTo>
                  <a:lnTo>
                    <a:pt x="248" y="400"/>
                  </a:lnTo>
                  <a:lnTo>
                    <a:pt x="246" y="400"/>
                  </a:lnTo>
                  <a:lnTo>
                    <a:pt x="244" y="406"/>
                  </a:lnTo>
                  <a:lnTo>
                    <a:pt x="242" y="416"/>
                  </a:lnTo>
                  <a:lnTo>
                    <a:pt x="238" y="432"/>
                  </a:lnTo>
                  <a:lnTo>
                    <a:pt x="240" y="472"/>
                  </a:lnTo>
                  <a:lnTo>
                    <a:pt x="234" y="484"/>
                  </a:lnTo>
                  <a:lnTo>
                    <a:pt x="226" y="502"/>
                  </a:lnTo>
                  <a:lnTo>
                    <a:pt x="222" y="492"/>
                  </a:lnTo>
                  <a:lnTo>
                    <a:pt x="208" y="494"/>
                  </a:lnTo>
                  <a:lnTo>
                    <a:pt x="206" y="518"/>
                  </a:lnTo>
                  <a:lnTo>
                    <a:pt x="196" y="516"/>
                  </a:lnTo>
                  <a:lnTo>
                    <a:pt x="194" y="522"/>
                  </a:lnTo>
                  <a:lnTo>
                    <a:pt x="192" y="522"/>
                  </a:lnTo>
                  <a:lnTo>
                    <a:pt x="188" y="516"/>
                  </a:lnTo>
                  <a:lnTo>
                    <a:pt x="186" y="512"/>
                  </a:lnTo>
                  <a:lnTo>
                    <a:pt x="182" y="512"/>
                  </a:lnTo>
                  <a:lnTo>
                    <a:pt x="180" y="512"/>
                  </a:lnTo>
                  <a:lnTo>
                    <a:pt x="178" y="516"/>
                  </a:lnTo>
                  <a:lnTo>
                    <a:pt x="178" y="530"/>
                  </a:lnTo>
                  <a:lnTo>
                    <a:pt x="180" y="546"/>
                  </a:lnTo>
                  <a:lnTo>
                    <a:pt x="180" y="548"/>
                  </a:lnTo>
                  <a:lnTo>
                    <a:pt x="178" y="546"/>
                  </a:lnTo>
                  <a:lnTo>
                    <a:pt x="170" y="524"/>
                  </a:lnTo>
                  <a:lnTo>
                    <a:pt x="156" y="536"/>
                  </a:lnTo>
                  <a:lnTo>
                    <a:pt x="144" y="546"/>
                  </a:lnTo>
                  <a:lnTo>
                    <a:pt x="140" y="570"/>
                  </a:lnTo>
                  <a:lnTo>
                    <a:pt x="146" y="572"/>
                  </a:lnTo>
                  <a:lnTo>
                    <a:pt x="146" y="582"/>
                  </a:lnTo>
                  <a:lnTo>
                    <a:pt x="142" y="582"/>
                  </a:lnTo>
                  <a:lnTo>
                    <a:pt x="136" y="584"/>
                  </a:lnTo>
                  <a:lnTo>
                    <a:pt x="134" y="586"/>
                  </a:lnTo>
                  <a:lnTo>
                    <a:pt x="132" y="590"/>
                  </a:lnTo>
                  <a:lnTo>
                    <a:pt x="134" y="596"/>
                  </a:lnTo>
                  <a:lnTo>
                    <a:pt x="138" y="606"/>
                  </a:lnTo>
                  <a:lnTo>
                    <a:pt x="136" y="608"/>
                  </a:lnTo>
                  <a:lnTo>
                    <a:pt x="130" y="614"/>
                  </a:lnTo>
                  <a:lnTo>
                    <a:pt x="122" y="624"/>
                  </a:lnTo>
                  <a:lnTo>
                    <a:pt x="122" y="650"/>
                  </a:lnTo>
                  <a:lnTo>
                    <a:pt x="112" y="664"/>
                  </a:lnTo>
                  <a:close/>
                </a:path>
              </a:pathLst>
            </a:custGeom>
            <a:solidFill>
              <a:srgbClr val="FFFDC5"/>
            </a:solidFill>
            <a:ln w="6350">
              <a:solidFill>
                <a:srgbClr val="FF8C00"/>
              </a:solidFill>
              <a:round/>
              <a:headEnd/>
              <a:tailEnd/>
            </a:ln>
          </p:spPr>
          <p:txBody>
            <a:bodyPr/>
            <a:lstStyle/>
            <a:p>
              <a:endParaRPr lang="en-US"/>
            </a:p>
          </p:txBody>
        </p:sp>
        <p:sp>
          <p:nvSpPr>
            <p:cNvPr id="20607" name="Freeform 18"/>
            <p:cNvSpPr>
              <a:spLocks noChangeAspect="1"/>
            </p:cNvSpPr>
            <p:nvPr/>
          </p:nvSpPr>
          <p:spPr bwMode="auto">
            <a:xfrm>
              <a:off x="3143281" y="1292298"/>
              <a:ext cx="911636" cy="836875"/>
            </a:xfrm>
            <a:custGeom>
              <a:avLst/>
              <a:gdLst>
                <a:gd name="T0" fmla="*/ 2147483647 w 908"/>
                <a:gd name="T1" fmla="*/ 2147483647 h 768"/>
                <a:gd name="T2" fmla="*/ 2147483647 w 908"/>
                <a:gd name="T3" fmla="*/ 2147483647 h 768"/>
                <a:gd name="T4" fmla="*/ 2147483647 w 908"/>
                <a:gd name="T5" fmla="*/ 2147483647 h 768"/>
                <a:gd name="T6" fmla="*/ 2147483647 w 908"/>
                <a:gd name="T7" fmla="*/ 2147483647 h 768"/>
                <a:gd name="T8" fmla="*/ 2147483647 w 908"/>
                <a:gd name="T9" fmla="*/ 2147483647 h 768"/>
                <a:gd name="T10" fmla="*/ 2147483647 w 908"/>
                <a:gd name="T11" fmla="*/ 2147483647 h 768"/>
                <a:gd name="T12" fmla="*/ 2147483647 w 908"/>
                <a:gd name="T13" fmla="*/ 0 h 768"/>
                <a:gd name="T14" fmla="*/ 2147483647 w 908"/>
                <a:gd name="T15" fmla="*/ 2147483647 h 768"/>
                <a:gd name="T16" fmla="*/ 2147483647 w 908"/>
                <a:gd name="T17" fmla="*/ 2147483647 h 768"/>
                <a:gd name="T18" fmla="*/ 2147483647 w 908"/>
                <a:gd name="T19" fmla="*/ 2147483647 h 768"/>
                <a:gd name="T20" fmla="*/ 2147483647 w 908"/>
                <a:gd name="T21" fmla="*/ 2147483647 h 768"/>
                <a:gd name="T22" fmla="*/ 2147483647 w 908"/>
                <a:gd name="T23" fmla="*/ 2147483647 h 768"/>
                <a:gd name="T24" fmla="*/ 2147483647 w 908"/>
                <a:gd name="T25" fmla="*/ 2147483647 h 768"/>
                <a:gd name="T26" fmla="*/ 2147483647 w 908"/>
                <a:gd name="T27" fmla="*/ 2147483647 h 768"/>
                <a:gd name="T28" fmla="*/ 2147483647 w 908"/>
                <a:gd name="T29" fmla="*/ 2147483647 h 768"/>
                <a:gd name="T30" fmla="*/ 2147483647 w 908"/>
                <a:gd name="T31" fmla="*/ 2147483647 h 768"/>
                <a:gd name="T32" fmla="*/ 2147483647 w 908"/>
                <a:gd name="T33" fmla="*/ 2147483647 h 768"/>
                <a:gd name="T34" fmla="*/ 2147483647 w 908"/>
                <a:gd name="T35" fmla="*/ 2147483647 h 768"/>
                <a:gd name="T36" fmla="*/ 2147483647 w 908"/>
                <a:gd name="T37" fmla="*/ 2147483647 h 768"/>
                <a:gd name="T38" fmla="*/ 2147483647 w 908"/>
                <a:gd name="T39" fmla="*/ 2147483647 h 768"/>
                <a:gd name="T40" fmla="*/ 2147483647 w 908"/>
                <a:gd name="T41" fmla="*/ 2147483647 h 768"/>
                <a:gd name="T42" fmla="*/ 2147483647 w 908"/>
                <a:gd name="T43" fmla="*/ 2147483647 h 768"/>
                <a:gd name="T44" fmla="*/ 0 w 908"/>
                <a:gd name="T45" fmla="*/ 2147483647 h 768"/>
                <a:gd name="T46" fmla="*/ 2147483647 w 908"/>
                <a:gd name="T47" fmla="*/ 2147483647 h 768"/>
                <a:gd name="T48" fmla="*/ 2147483647 w 908"/>
                <a:gd name="T49" fmla="*/ 2147483647 h 768"/>
                <a:gd name="T50" fmla="*/ 2147483647 w 908"/>
                <a:gd name="T51" fmla="*/ 2147483647 h 768"/>
                <a:gd name="T52" fmla="*/ 2147483647 w 908"/>
                <a:gd name="T53" fmla="*/ 2147483647 h 768"/>
                <a:gd name="T54" fmla="*/ 2147483647 w 908"/>
                <a:gd name="T55" fmla="*/ 2147483647 h 768"/>
                <a:gd name="T56" fmla="*/ 2147483647 w 908"/>
                <a:gd name="T57" fmla="*/ 2147483647 h 768"/>
                <a:gd name="T58" fmla="*/ 2147483647 w 908"/>
                <a:gd name="T59" fmla="*/ 2147483647 h 768"/>
                <a:gd name="T60" fmla="*/ 2147483647 w 908"/>
                <a:gd name="T61" fmla="*/ 2147483647 h 768"/>
                <a:gd name="T62" fmla="*/ 2147483647 w 908"/>
                <a:gd name="T63" fmla="*/ 2147483647 h 768"/>
                <a:gd name="T64" fmla="*/ 2147483647 w 908"/>
                <a:gd name="T65" fmla="*/ 2147483647 h 768"/>
                <a:gd name="T66" fmla="*/ 2147483647 w 908"/>
                <a:gd name="T67" fmla="*/ 2147483647 h 768"/>
                <a:gd name="T68" fmla="*/ 2147483647 w 908"/>
                <a:gd name="T69" fmla="*/ 2147483647 h 768"/>
                <a:gd name="T70" fmla="*/ 2147483647 w 908"/>
                <a:gd name="T71" fmla="*/ 2147483647 h 768"/>
                <a:gd name="T72" fmla="*/ 2147483647 w 908"/>
                <a:gd name="T73" fmla="*/ 2147483647 h 768"/>
                <a:gd name="T74" fmla="*/ 2147483647 w 908"/>
                <a:gd name="T75" fmla="*/ 2147483647 h 768"/>
                <a:gd name="T76" fmla="*/ 2147483647 w 908"/>
                <a:gd name="T77" fmla="*/ 2147483647 h 768"/>
                <a:gd name="T78" fmla="*/ 2147483647 w 908"/>
                <a:gd name="T79" fmla="*/ 2147483647 h 768"/>
                <a:gd name="T80" fmla="*/ 2147483647 w 908"/>
                <a:gd name="T81" fmla="*/ 2147483647 h 768"/>
                <a:gd name="T82" fmla="*/ 2147483647 w 908"/>
                <a:gd name="T83" fmla="*/ 2147483647 h 768"/>
                <a:gd name="T84" fmla="*/ 2147483647 w 908"/>
                <a:gd name="T85" fmla="*/ 2147483647 h 768"/>
                <a:gd name="T86" fmla="*/ 2147483647 w 908"/>
                <a:gd name="T87" fmla="*/ 2147483647 h 768"/>
                <a:gd name="T88" fmla="*/ 2147483647 w 908"/>
                <a:gd name="T89" fmla="*/ 2147483647 h 768"/>
                <a:gd name="T90" fmla="*/ 2147483647 w 908"/>
                <a:gd name="T91" fmla="*/ 2147483647 h 768"/>
                <a:gd name="T92" fmla="*/ 2147483647 w 908"/>
                <a:gd name="T93" fmla="*/ 2147483647 h 768"/>
                <a:gd name="T94" fmla="*/ 2147483647 w 908"/>
                <a:gd name="T95" fmla="*/ 2147483647 h 768"/>
                <a:gd name="T96" fmla="*/ 2147483647 w 908"/>
                <a:gd name="T97" fmla="*/ 2147483647 h 768"/>
                <a:gd name="T98" fmla="*/ 2147483647 w 908"/>
                <a:gd name="T99" fmla="*/ 2147483647 h 768"/>
                <a:gd name="T100" fmla="*/ 2147483647 w 908"/>
                <a:gd name="T101" fmla="*/ 2147483647 h 768"/>
                <a:gd name="T102" fmla="*/ 2147483647 w 908"/>
                <a:gd name="T103" fmla="*/ 2147483647 h 768"/>
                <a:gd name="T104" fmla="*/ 2147483647 w 908"/>
                <a:gd name="T105" fmla="*/ 2147483647 h 768"/>
                <a:gd name="T106" fmla="*/ 2147483647 w 908"/>
                <a:gd name="T107" fmla="*/ 2147483647 h 768"/>
                <a:gd name="T108" fmla="*/ 2147483647 w 908"/>
                <a:gd name="T109" fmla="*/ 2147483647 h 768"/>
                <a:gd name="T110" fmla="*/ 2147483647 w 908"/>
                <a:gd name="T111" fmla="*/ 2147483647 h 768"/>
                <a:gd name="T112" fmla="*/ 2147483647 w 908"/>
                <a:gd name="T113" fmla="*/ 2147483647 h 768"/>
                <a:gd name="T114" fmla="*/ 2147483647 w 908"/>
                <a:gd name="T115" fmla="*/ 2147483647 h 768"/>
                <a:gd name="T116" fmla="*/ 2147483647 w 908"/>
                <a:gd name="T117" fmla="*/ 2147483647 h 768"/>
                <a:gd name="T118" fmla="*/ 2147483647 w 908"/>
                <a:gd name="T119" fmla="*/ 2147483647 h 768"/>
                <a:gd name="T120" fmla="*/ 2147483647 w 908"/>
                <a:gd name="T121" fmla="*/ 2147483647 h 76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08"/>
                <a:gd name="T184" fmla="*/ 0 h 768"/>
                <a:gd name="T185" fmla="*/ 908 w 908"/>
                <a:gd name="T186" fmla="*/ 768 h 76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08" h="768">
                  <a:moveTo>
                    <a:pt x="272" y="30"/>
                  </a:moveTo>
                  <a:lnTo>
                    <a:pt x="266" y="30"/>
                  </a:lnTo>
                  <a:lnTo>
                    <a:pt x="260" y="26"/>
                  </a:lnTo>
                  <a:lnTo>
                    <a:pt x="254" y="20"/>
                  </a:lnTo>
                  <a:lnTo>
                    <a:pt x="252" y="14"/>
                  </a:lnTo>
                  <a:lnTo>
                    <a:pt x="244" y="12"/>
                  </a:lnTo>
                  <a:lnTo>
                    <a:pt x="242" y="14"/>
                  </a:lnTo>
                  <a:lnTo>
                    <a:pt x="236" y="16"/>
                  </a:lnTo>
                  <a:lnTo>
                    <a:pt x="230" y="12"/>
                  </a:lnTo>
                  <a:lnTo>
                    <a:pt x="224" y="10"/>
                  </a:lnTo>
                  <a:lnTo>
                    <a:pt x="220" y="10"/>
                  </a:lnTo>
                  <a:lnTo>
                    <a:pt x="216" y="14"/>
                  </a:lnTo>
                  <a:lnTo>
                    <a:pt x="212" y="8"/>
                  </a:lnTo>
                  <a:lnTo>
                    <a:pt x="206" y="0"/>
                  </a:lnTo>
                  <a:lnTo>
                    <a:pt x="202" y="0"/>
                  </a:lnTo>
                  <a:lnTo>
                    <a:pt x="204" y="18"/>
                  </a:lnTo>
                  <a:lnTo>
                    <a:pt x="204" y="30"/>
                  </a:lnTo>
                  <a:lnTo>
                    <a:pt x="192" y="38"/>
                  </a:lnTo>
                  <a:lnTo>
                    <a:pt x="196" y="48"/>
                  </a:lnTo>
                  <a:lnTo>
                    <a:pt x="190" y="54"/>
                  </a:lnTo>
                  <a:lnTo>
                    <a:pt x="184" y="72"/>
                  </a:lnTo>
                  <a:lnTo>
                    <a:pt x="188" y="82"/>
                  </a:lnTo>
                  <a:lnTo>
                    <a:pt x="178" y="102"/>
                  </a:lnTo>
                  <a:lnTo>
                    <a:pt x="152" y="168"/>
                  </a:lnTo>
                  <a:lnTo>
                    <a:pt x="136" y="194"/>
                  </a:lnTo>
                  <a:lnTo>
                    <a:pt x="134" y="200"/>
                  </a:lnTo>
                  <a:lnTo>
                    <a:pt x="116" y="254"/>
                  </a:lnTo>
                  <a:lnTo>
                    <a:pt x="118" y="252"/>
                  </a:lnTo>
                  <a:lnTo>
                    <a:pt x="116" y="254"/>
                  </a:lnTo>
                  <a:lnTo>
                    <a:pt x="102" y="290"/>
                  </a:lnTo>
                  <a:lnTo>
                    <a:pt x="86" y="320"/>
                  </a:lnTo>
                  <a:lnTo>
                    <a:pt x="74" y="344"/>
                  </a:lnTo>
                  <a:lnTo>
                    <a:pt x="64" y="362"/>
                  </a:lnTo>
                  <a:lnTo>
                    <a:pt x="48" y="384"/>
                  </a:lnTo>
                  <a:lnTo>
                    <a:pt x="44" y="390"/>
                  </a:lnTo>
                  <a:lnTo>
                    <a:pt x="44" y="392"/>
                  </a:lnTo>
                  <a:lnTo>
                    <a:pt x="26" y="422"/>
                  </a:lnTo>
                  <a:lnTo>
                    <a:pt x="14" y="442"/>
                  </a:lnTo>
                  <a:lnTo>
                    <a:pt x="10" y="452"/>
                  </a:lnTo>
                  <a:lnTo>
                    <a:pt x="12" y="478"/>
                  </a:lnTo>
                  <a:lnTo>
                    <a:pt x="14" y="486"/>
                  </a:lnTo>
                  <a:lnTo>
                    <a:pt x="12" y="490"/>
                  </a:lnTo>
                  <a:lnTo>
                    <a:pt x="6" y="500"/>
                  </a:lnTo>
                  <a:lnTo>
                    <a:pt x="2" y="512"/>
                  </a:lnTo>
                  <a:lnTo>
                    <a:pt x="0" y="524"/>
                  </a:lnTo>
                  <a:lnTo>
                    <a:pt x="0" y="534"/>
                  </a:lnTo>
                  <a:lnTo>
                    <a:pt x="0" y="552"/>
                  </a:lnTo>
                  <a:lnTo>
                    <a:pt x="2" y="558"/>
                  </a:lnTo>
                  <a:lnTo>
                    <a:pt x="4" y="566"/>
                  </a:lnTo>
                  <a:lnTo>
                    <a:pt x="6" y="572"/>
                  </a:lnTo>
                  <a:lnTo>
                    <a:pt x="8" y="574"/>
                  </a:lnTo>
                  <a:lnTo>
                    <a:pt x="28" y="582"/>
                  </a:lnTo>
                  <a:lnTo>
                    <a:pt x="64" y="592"/>
                  </a:lnTo>
                  <a:lnTo>
                    <a:pt x="166" y="620"/>
                  </a:lnTo>
                  <a:lnTo>
                    <a:pt x="436" y="692"/>
                  </a:lnTo>
                  <a:lnTo>
                    <a:pt x="738" y="768"/>
                  </a:lnTo>
                  <a:lnTo>
                    <a:pt x="790" y="542"/>
                  </a:lnTo>
                  <a:lnTo>
                    <a:pt x="788" y="528"/>
                  </a:lnTo>
                  <a:lnTo>
                    <a:pt x="810" y="492"/>
                  </a:lnTo>
                  <a:lnTo>
                    <a:pt x="808" y="480"/>
                  </a:lnTo>
                  <a:lnTo>
                    <a:pt x="814" y="470"/>
                  </a:lnTo>
                  <a:lnTo>
                    <a:pt x="818" y="462"/>
                  </a:lnTo>
                  <a:lnTo>
                    <a:pt x="814" y="456"/>
                  </a:lnTo>
                  <a:lnTo>
                    <a:pt x="790" y="442"/>
                  </a:lnTo>
                  <a:lnTo>
                    <a:pt x="794" y="432"/>
                  </a:lnTo>
                  <a:lnTo>
                    <a:pt x="798" y="420"/>
                  </a:lnTo>
                  <a:lnTo>
                    <a:pt x="802" y="408"/>
                  </a:lnTo>
                  <a:lnTo>
                    <a:pt x="810" y="398"/>
                  </a:lnTo>
                  <a:lnTo>
                    <a:pt x="818" y="388"/>
                  </a:lnTo>
                  <a:lnTo>
                    <a:pt x="828" y="378"/>
                  </a:lnTo>
                  <a:lnTo>
                    <a:pt x="844" y="364"/>
                  </a:lnTo>
                  <a:lnTo>
                    <a:pt x="850" y="360"/>
                  </a:lnTo>
                  <a:lnTo>
                    <a:pt x="850" y="348"/>
                  </a:lnTo>
                  <a:lnTo>
                    <a:pt x="904" y="274"/>
                  </a:lnTo>
                  <a:lnTo>
                    <a:pt x="908" y="264"/>
                  </a:lnTo>
                  <a:lnTo>
                    <a:pt x="898" y="248"/>
                  </a:lnTo>
                  <a:lnTo>
                    <a:pt x="886" y="238"/>
                  </a:lnTo>
                  <a:lnTo>
                    <a:pt x="874" y="212"/>
                  </a:lnTo>
                  <a:lnTo>
                    <a:pt x="682" y="164"/>
                  </a:lnTo>
                  <a:lnTo>
                    <a:pt x="676" y="166"/>
                  </a:lnTo>
                  <a:lnTo>
                    <a:pt x="658" y="166"/>
                  </a:lnTo>
                  <a:lnTo>
                    <a:pt x="646" y="166"/>
                  </a:lnTo>
                  <a:lnTo>
                    <a:pt x="634" y="166"/>
                  </a:lnTo>
                  <a:lnTo>
                    <a:pt x="622" y="162"/>
                  </a:lnTo>
                  <a:lnTo>
                    <a:pt x="610" y="158"/>
                  </a:lnTo>
                  <a:lnTo>
                    <a:pt x="602" y="162"/>
                  </a:lnTo>
                  <a:lnTo>
                    <a:pt x="596" y="164"/>
                  </a:lnTo>
                  <a:lnTo>
                    <a:pt x="570" y="164"/>
                  </a:lnTo>
                  <a:lnTo>
                    <a:pt x="562" y="166"/>
                  </a:lnTo>
                  <a:lnTo>
                    <a:pt x="542" y="168"/>
                  </a:lnTo>
                  <a:lnTo>
                    <a:pt x="530" y="168"/>
                  </a:lnTo>
                  <a:lnTo>
                    <a:pt x="520" y="168"/>
                  </a:lnTo>
                  <a:lnTo>
                    <a:pt x="512" y="166"/>
                  </a:lnTo>
                  <a:lnTo>
                    <a:pt x="506" y="160"/>
                  </a:lnTo>
                  <a:lnTo>
                    <a:pt x="490" y="160"/>
                  </a:lnTo>
                  <a:lnTo>
                    <a:pt x="476" y="162"/>
                  </a:lnTo>
                  <a:lnTo>
                    <a:pt x="466" y="160"/>
                  </a:lnTo>
                  <a:lnTo>
                    <a:pt x="452" y="164"/>
                  </a:lnTo>
                  <a:lnTo>
                    <a:pt x="446" y="158"/>
                  </a:lnTo>
                  <a:lnTo>
                    <a:pt x="430" y="148"/>
                  </a:lnTo>
                  <a:lnTo>
                    <a:pt x="412" y="136"/>
                  </a:lnTo>
                  <a:lnTo>
                    <a:pt x="402" y="134"/>
                  </a:lnTo>
                  <a:lnTo>
                    <a:pt x="394" y="134"/>
                  </a:lnTo>
                  <a:lnTo>
                    <a:pt x="384" y="136"/>
                  </a:lnTo>
                  <a:lnTo>
                    <a:pt x="360" y="140"/>
                  </a:lnTo>
                  <a:lnTo>
                    <a:pt x="348" y="140"/>
                  </a:lnTo>
                  <a:lnTo>
                    <a:pt x="334" y="138"/>
                  </a:lnTo>
                  <a:lnTo>
                    <a:pt x="324" y="136"/>
                  </a:lnTo>
                  <a:lnTo>
                    <a:pt x="320" y="132"/>
                  </a:lnTo>
                  <a:lnTo>
                    <a:pt x="316" y="128"/>
                  </a:lnTo>
                  <a:lnTo>
                    <a:pt x="302" y="116"/>
                  </a:lnTo>
                  <a:lnTo>
                    <a:pt x="296" y="104"/>
                  </a:lnTo>
                  <a:lnTo>
                    <a:pt x="298" y="94"/>
                  </a:lnTo>
                  <a:lnTo>
                    <a:pt x="300" y="84"/>
                  </a:lnTo>
                  <a:lnTo>
                    <a:pt x="300" y="70"/>
                  </a:lnTo>
                  <a:lnTo>
                    <a:pt x="300" y="58"/>
                  </a:lnTo>
                  <a:lnTo>
                    <a:pt x="294" y="46"/>
                  </a:lnTo>
                  <a:lnTo>
                    <a:pt x="292" y="40"/>
                  </a:lnTo>
                  <a:lnTo>
                    <a:pt x="286" y="36"/>
                  </a:lnTo>
                  <a:lnTo>
                    <a:pt x="280" y="32"/>
                  </a:lnTo>
                  <a:lnTo>
                    <a:pt x="274" y="30"/>
                  </a:lnTo>
                  <a:lnTo>
                    <a:pt x="260" y="28"/>
                  </a:lnTo>
                  <a:lnTo>
                    <a:pt x="272" y="30"/>
                  </a:lnTo>
                  <a:close/>
                </a:path>
              </a:pathLst>
            </a:custGeom>
            <a:solidFill>
              <a:srgbClr val="FFFDC5"/>
            </a:solidFill>
            <a:ln w="6350">
              <a:solidFill>
                <a:srgbClr val="FF8C00"/>
              </a:solidFill>
              <a:round/>
              <a:headEnd/>
              <a:tailEnd/>
            </a:ln>
          </p:spPr>
          <p:txBody>
            <a:bodyPr/>
            <a:lstStyle/>
            <a:p>
              <a:endParaRPr lang="en-US"/>
            </a:p>
          </p:txBody>
        </p:sp>
        <p:sp>
          <p:nvSpPr>
            <p:cNvPr id="20608" name="Freeform 19"/>
            <p:cNvSpPr>
              <a:spLocks noChangeAspect="1"/>
            </p:cNvSpPr>
            <p:nvPr/>
          </p:nvSpPr>
          <p:spPr bwMode="auto">
            <a:xfrm>
              <a:off x="3065602" y="1917782"/>
              <a:ext cx="907238" cy="1698364"/>
            </a:xfrm>
            <a:custGeom>
              <a:avLst/>
              <a:gdLst>
                <a:gd name="T0" fmla="*/ 2147483647 w 904"/>
                <a:gd name="T1" fmla="*/ 2147483647 h 1557"/>
                <a:gd name="T2" fmla="*/ 2147483647 w 904"/>
                <a:gd name="T3" fmla="*/ 2147483647 h 1557"/>
                <a:gd name="T4" fmla="*/ 2147483647 w 904"/>
                <a:gd name="T5" fmla="*/ 2147483647 h 1557"/>
                <a:gd name="T6" fmla="*/ 2147483647 w 904"/>
                <a:gd name="T7" fmla="*/ 2147483647 h 1557"/>
                <a:gd name="T8" fmla="*/ 2147483647 w 904"/>
                <a:gd name="T9" fmla="*/ 2147483647 h 1557"/>
                <a:gd name="T10" fmla="*/ 2147483647 w 904"/>
                <a:gd name="T11" fmla="*/ 2147483647 h 1557"/>
                <a:gd name="T12" fmla="*/ 2147483647 w 904"/>
                <a:gd name="T13" fmla="*/ 2147483647 h 1557"/>
                <a:gd name="T14" fmla="*/ 2147483647 w 904"/>
                <a:gd name="T15" fmla="*/ 2147483647 h 1557"/>
                <a:gd name="T16" fmla="*/ 2147483647 w 904"/>
                <a:gd name="T17" fmla="*/ 2147483647 h 1557"/>
                <a:gd name="T18" fmla="*/ 2147483647 w 904"/>
                <a:gd name="T19" fmla="*/ 2147483647 h 1557"/>
                <a:gd name="T20" fmla="*/ 2147483647 w 904"/>
                <a:gd name="T21" fmla="*/ 2147483647 h 1557"/>
                <a:gd name="T22" fmla="*/ 2147483647 w 904"/>
                <a:gd name="T23" fmla="*/ 2147483647 h 1557"/>
                <a:gd name="T24" fmla="*/ 2147483647 w 904"/>
                <a:gd name="T25" fmla="*/ 2147483647 h 1557"/>
                <a:gd name="T26" fmla="*/ 2147483647 w 904"/>
                <a:gd name="T27" fmla="*/ 2147483647 h 1557"/>
                <a:gd name="T28" fmla="*/ 2147483647 w 904"/>
                <a:gd name="T29" fmla="*/ 2147483647 h 1557"/>
                <a:gd name="T30" fmla="*/ 2147483647 w 904"/>
                <a:gd name="T31" fmla="*/ 2147483647 h 1557"/>
                <a:gd name="T32" fmla="*/ 2147483647 w 904"/>
                <a:gd name="T33" fmla="*/ 2147483647 h 1557"/>
                <a:gd name="T34" fmla="*/ 2147483647 w 904"/>
                <a:gd name="T35" fmla="*/ 2147483647 h 1557"/>
                <a:gd name="T36" fmla="*/ 2147483647 w 904"/>
                <a:gd name="T37" fmla="*/ 2147483647 h 1557"/>
                <a:gd name="T38" fmla="*/ 2147483647 w 904"/>
                <a:gd name="T39" fmla="*/ 2147483647 h 1557"/>
                <a:gd name="T40" fmla="*/ 2147483647 w 904"/>
                <a:gd name="T41" fmla="*/ 2147483647 h 1557"/>
                <a:gd name="T42" fmla="*/ 2147483647 w 904"/>
                <a:gd name="T43" fmla="*/ 2147483647 h 1557"/>
                <a:gd name="T44" fmla="*/ 2147483647 w 904"/>
                <a:gd name="T45" fmla="*/ 2147483647 h 1557"/>
                <a:gd name="T46" fmla="*/ 2147483647 w 904"/>
                <a:gd name="T47" fmla="*/ 2147483647 h 1557"/>
                <a:gd name="T48" fmla="*/ 2147483647 w 904"/>
                <a:gd name="T49" fmla="*/ 2147483647 h 1557"/>
                <a:gd name="T50" fmla="*/ 2147483647 w 904"/>
                <a:gd name="T51" fmla="*/ 2147483647 h 1557"/>
                <a:gd name="T52" fmla="*/ 2147483647 w 904"/>
                <a:gd name="T53" fmla="*/ 2147483647 h 1557"/>
                <a:gd name="T54" fmla="*/ 2147483647 w 904"/>
                <a:gd name="T55" fmla="*/ 2147483647 h 1557"/>
                <a:gd name="T56" fmla="*/ 2147483647 w 904"/>
                <a:gd name="T57" fmla="*/ 2147483647 h 1557"/>
                <a:gd name="T58" fmla="*/ 2147483647 w 904"/>
                <a:gd name="T59" fmla="*/ 2147483647 h 1557"/>
                <a:gd name="T60" fmla="*/ 2147483647 w 904"/>
                <a:gd name="T61" fmla="*/ 2147483647 h 1557"/>
                <a:gd name="T62" fmla="*/ 2147483647 w 904"/>
                <a:gd name="T63" fmla="*/ 2147483647 h 1557"/>
                <a:gd name="T64" fmla="*/ 2147483647 w 904"/>
                <a:gd name="T65" fmla="*/ 2147483647 h 1557"/>
                <a:gd name="T66" fmla="*/ 2147483647 w 904"/>
                <a:gd name="T67" fmla="*/ 2147483647 h 1557"/>
                <a:gd name="T68" fmla="*/ 2147483647 w 904"/>
                <a:gd name="T69" fmla="*/ 2147483647 h 1557"/>
                <a:gd name="T70" fmla="*/ 2147483647 w 904"/>
                <a:gd name="T71" fmla="*/ 2147483647 h 1557"/>
                <a:gd name="T72" fmla="*/ 2147483647 w 904"/>
                <a:gd name="T73" fmla="*/ 2147483647 h 1557"/>
                <a:gd name="T74" fmla="*/ 2147483647 w 904"/>
                <a:gd name="T75" fmla="*/ 2147483647 h 1557"/>
                <a:gd name="T76" fmla="*/ 2147483647 w 904"/>
                <a:gd name="T77" fmla="*/ 2147483647 h 1557"/>
                <a:gd name="T78" fmla="*/ 2147483647 w 904"/>
                <a:gd name="T79" fmla="*/ 2147483647 h 1557"/>
                <a:gd name="T80" fmla="*/ 2147483647 w 904"/>
                <a:gd name="T81" fmla="*/ 2147483647 h 1557"/>
                <a:gd name="T82" fmla="*/ 2147483647 w 904"/>
                <a:gd name="T83" fmla="*/ 2147483647 h 1557"/>
                <a:gd name="T84" fmla="*/ 2147483647 w 904"/>
                <a:gd name="T85" fmla="*/ 2147483647 h 1557"/>
                <a:gd name="T86" fmla="*/ 2147483647 w 904"/>
                <a:gd name="T87" fmla="*/ 2147483647 h 1557"/>
                <a:gd name="T88" fmla="*/ 2147483647 w 904"/>
                <a:gd name="T89" fmla="*/ 2147483647 h 1557"/>
                <a:gd name="T90" fmla="*/ 2147483647 w 904"/>
                <a:gd name="T91" fmla="*/ 2147483647 h 1557"/>
                <a:gd name="T92" fmla="*/ 2147483647 w 904"/>
                <a:gd name="T93" fmla="*/ 2147483647 h 1557"/>
                <a:gd name="T94" fmla="*/ 2147483647 w 904"/>
                <a:gd name="T95" fmla="*/ 2147483647 h 1557"/>
                <a:gd name="T96" fmla="*/ 2147483647 w 904"/>
                <a:gd name="T97" fmla="*/ 2147483647 h 1557"/>
                <a:gd name="T98" fmla="*/ 2147483647 w 904"/>
                <a:gd name="T99" fmla="*/ 2147483647 h 1557"/>
                <a:gd name="T100" fmla="*/ 2147483647 w 904"/>
                <a:gd name="T101" fmla="*/ 2147483647 h 1557"/>
                <a:gd name="T102" fmla="*/ 2147483647 w 904"/>
                <a:gd name="T103" fmla="*/ 2147483647 h 1557"/>
                <a:gd name="T104" fmla="*/ 2147483647 w 904"/>
                <a:gd name="T105" fmla="*/ 2147483647 h 1557"/>
                <a:gd name="T106" fmla="*/ 2147483647 w 904"/>
                <a:gd name="T107" fmla="*/ 2147483647 h 1557"/>
                <a:gd name="T108" fmla="*/ 2147483647 w 904"/>
                <a:gd name="T109" fmla="*/ 2147483647 h 1557"/>
                <a:gd name="T110" fmla="*/ 2147483647 w 904"/>
                <a:gd name="T111" fmla="*/ 2147483647 h 1557"/>
                <a:gd name="T112" fmla="*/ 2147483647 w 904"/>
                <a:gd name="T113" fmla="*/ 0 h 155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04"/>
                <a:gd name="T172" fmla="*/ 0 h 1557"/>
                <a:gd name="T173" fmla="*/ 904 w 904"/>
                <a:gd name="T174" fmla="*/ 1557 h 155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04" h="1557">
                  <a:moveTo>
                    <a:pt x="86" y="0"/>
                  </a:moveTo>
                  <a:lnTo>
                    <a:pt x="106" y="8"/>
                  </a:lnTo>
                  <a:lnTo>
                    <a:pt x="142" y="18"/>
                  </a:lnTo>
                  <a:lnTo>
                    <a:pt x="244" y="46"/>
                  </a:lnTo>
                  <a:lnTo>
                    <a:pt x="514" y="118"/>
                  </a:lnTo>
                  <a:lnTo>
                    <a:pt x="514" y="116"/>
                  </a:lnTo>
                  <a:lnTo>
                    <a:pt x="406" y="536"/>
                  </a:lnTo>
                  <a:lnTo>
                    <a:pt x="864" y="1229"/>
                  </a:lnTo>
                  <a:lnTo>
                    <a:pt x="868" y="1247"/>
                  </a:lnTo>
                  <a:lnTo>
                    <a:pt x="874" y="1263"/>
                  </a:lnTo>
                  <a:lnTo>
                    <a:pt x="888" y="1291"/>
                  </a:lnTo>
                  <a:lnTo>
                    <a:pt x="886" y="1313"/>
                  </a:lnTo>
                  <a:lnTo>
                    <a:pt x="904" y="1341"/>
                  </a:lnTo>
                  <a:lnTo>
                    <a:pt x="904" y="1349"/>
                  </a:lnTo>
                  <a:lnTo>
                    <a:pt x="898" y="1361"/>
                  </a:lnTo>
                  <a:lnTo>
                    <a:pt x="890" y="1363"/>
                  </a:lnTo>
                  <a:lnTo>
                    <a:pt x="874" y="1369"/>
                  </a:lnTo>
                  <a:lnTo>
                    <a:pt x="864" y="1373"/>
                  </a:lnTo>
                  <a:lnTo>
                    <a:pt x="858" y="1381"/>
                  </a:lnTo>
                  <a:lnTo>
                    <a:pt x="852" y="1391"/>
                  </a:lnTo>
                  <a:lnTo>
                    <a:pt x="850" y="1401"/>
                  </a:lnTo>
                  <a:lnTo>
                    <a:pt x="850" y="1409"/>
                  </a:lnTo>
                  <a:lnTo>
                    <a:pt x="848" y="1421"/>
                  </a:lnTo>
                  <a:lnTo>
                    <a:pt x="846" y="1429"/>
                  </a:lnTo>
                  <a:lnTo>
                    <a:pt x="844" y="1437"/>
                  </a:lnTo>
                  <a:lnTo>
                    <a:pt x="838" y="1445"/>
                  </a:lnTo>
                  <a:lnTo>
                    <a:pt x="832" y="1449"/>
                  </a:lnTo>
                  <a:lnTo>
                    <a:pt x="814" y="1465"/>
                  </a:lnTo>
                  <a:lnTo>
                    <a:pt x="812" y="1475"/>
                  </a:lnTo>
                  <a:lnTo>
                    <a:pt x="814" y="1491"/>
                  </a:lnTo>
                  <a:lnTo>
                    <a:pt x="808" y="1509"/>
                  </a:lnTo>
                  <a:lnTo>
                    <a:pt x="828" y="1519"/>
                  </a:lnTo>
                  <a:lnTo>
                    <a:pt x="828" y="1525"/>
                  </a:lnTo>
                  <a:lnTo>
                    <a:pt x="828" y="1537"/>
                  </a:lnTo>
                  <a:lnTo>
                    <a:pt x="826" y="1545"/>
                  </a:lnTo>
                  <a:lnTo>
                    <a:pt x="824" y="1551"/>
                  </a:lnTo>
                  <a:lnTo>
                    <a:pt x="820" y="1555"/>
                  </a:lnTo>
                  <a:lnTo>
                    <a:pt x="814" y="1557"/>
                  </a:lnTo>
                  <a:lnTo>
                    <a:pt x="796" y="1557"/>
                  </a:lnTo>
                  <a:lnTo>
                    <a:pt x="516" y="1523"/>
                  </a:lnTo>
                  <a:lnTo>
                    <a:pt x="510" y="1515"/>
                  </a:lnTo>
                  <a:lnTo>
                    <a:pt x="516" y="1513"/>
                  </a:lnTo>
                  <a:lnTo>
                    <a:pt x="518" y="1499"/>
                  </a:lnTo>
                  <a:lnTo>
                    <a:pt x="508" y="1493"/>
                  </a:lnTo>
                  <a:lnTo>
                    <a:pt x="500" y="1499"/>
                  </a:lnTo>
                  <a:lnTo>
                    <a:pt x="500" y="1481"/>
                  </a:lnTo>
                  <a:lnTo>
                    <a:pt x="504" y="1477"/>
                  </a:lnTo>
                  <a:lnTo>
                    <a:pt x="508" y="1471"/>
                  </a:lnTo>
                  <a:lnTo>
                    <a:pt x="510" y="1461"/>
                  </a:lnTo>
                  <a:lnTo>
                    <a:pt x="510" y="1449"/>
                  </a:lnTo>
                  <a:lnTo>
                    <a:pt x="508" y="1433"/>
                  </a:lnTo>
                  <a:lnTo>
                    <a:pt x="500" y="1415"/>
                  </a:lnTo>
                  <a:lnTo>
                    <a:pt x="488" y="1393"/>
                  </a:lnTo>
                  <a:lnTo>
                    <a:pt x="460" y="1363"/>
                  </a:lnTo>
                  <a:lnTo>
                    <a:pt x="436" y="1325"/>
                  </a:lnTo>
                  <a:lnTo>
                    <a:pt x="436" y="1323"/>
                  </a:lnTo>
                  <a:lnTo>
                    <a:pt x="432" y="1319"/>
                  </a:lnTo>
                  <a:lnTo>
                    <a:pt x="428" y="1319"/>
                  </a:lnTo>
                  <a:lnTo>
                    <a:pt x="424" y="1319"/>
                  </a:lnTo>
                  <a:lnTo>
                    <a:pt x="420" y="1321"/>
                  </a:lnTo>
                  <a:lnTo>
                    <a:pt x="414" y="1325"/>
                  </a:lnTo>
                  <a:lnTo>
                    <a:pt x="412" y="1325"/>
                  </a:lnTo>
                  <a:lnTo>
                    <a:pt x="406" y="1321"/>
                  </a:lnTo>
                  <a:lnTo>
                    <a:pt x="400" y="1313"/>
                  </a:lnTo>
                  <a:lnTo>
                    <a:pt x="408" y="1305"/>
                  </a:lnTo>
                  <a:lnTo>
                    <a:pt x="406" y="1299"/>
                  </a:lnTo>
                  <a:lnTo>
                    <a:pt x="406" y="1295"/>
                  </a:lnTo>
                  <a:lnTo>
                    <a:pt x="402" y="1285"/>
                  </a:lnTo>
                  <a:lnTo>
                    <a:pt x="398" y="1279"/>
                  </a:lnTo>
                  <a:lnTo>
                    <a:pt x="392" y="1275"/>
                  </a:lnTo>
                  <a:lnTo>
                    <a:pt x="384" y="1271"/>
                  </a:lnTo>
                  <a:lnTo>
                    <a:pt x="372" y="1271"/>
                  </a:lnTo>
                  <a:lnTo>
                    <a:pt x="370" y="1271"/>
                  </a:lnTo>
                  <a:lnTo>
                    <a:pt x="360" y="1269"/>
                  </a:lnTo>
                  <a:lnTo>
                    <a:pt x="354" y="1265"/>
                  </a:lnTo>
                  <a:lnTo>
                    <a:pt x="346" y="1259"/>
                  </a:lnTo>
                  <a:lnTo>
                    <a:pt x="336" y="1249"/>
                  </a:lnTo>
                  <a:lnTo>
                    <a:pt x="322" y="1235"/>
                  </a:lnTo>
                  <a:lnTo>
                    <a:pt x="322" y="1231"/>
                  </a:lnTo>
                  <a:lnTo>
                    <a:pt x="318" y="1219"/>
                  </a:lnTo>
                  <a:lnTo>
                    <a:pt x="314" y="1213"/>
                  </a:lnTo>
                  <a:lnTo>
                    <a:pt x="308" y="1205"/>
                  </a:lnTo>
                  <a:lnTo>
                    <a:pt x="300" y="1197"/>
                  </a:lnTo>
                  <a:lnTo>
                    <a:pt x="290" y="1189"/>
                  </a:lnTo>
                  <a:lnTo>
                    <a:pt x="274" y="1189"/>
                  </a:lnTo>
                  <a:lnTo>
                    <a:pt x="268" y="1183"/>
                  </a:lnTo>
                  <a:lnTo>
                    <a:pt x="256" y="1183"/>
                  </a:lnTo>
                  <a:lnTo>
                    <a:pt x="252" y="1179"/>
                  </a:lnTo>
                  <a:lnTo>
                    <a:pt x="240" y="1171"/>
                  </a:lnTo>
                  <a:lnTo>
                    <a:pt x="232" y="1167"/>
                  </a:lnTo>
                  <a:lnTo>
                    <a:pt x="222" y="1163"/>
                  </a:lnTo>
                  <a:lnTo>
                    <a:pt x="210" y="1161"/>
                  </a:lnTo>
                  <a:lnTo>
                    <a:pt x="196" y="1163"/>
                  </a:lnTo>
                  <a:lnTo>
                    <a:pt x="192" y="1157"/>
                  </a:lnTo>
                  <a:lnTo>
                    <a:pt x="190" y="1149"/>
                  </a:lnTo>
                  <a:lnTo>
                    <a:pt x="184" y="1143"/>
                  </a:lnTo>
                  <a:lnTo>
                    <a:pt x="178" y="1143"/>
                  </a:lnTo>
                  <a:lnTo>
                    <a:pt x="178" y="1133"/>
                  </a:lnTo>
                  <a:lnTo>
                    <a:pt x="188" y="1123"/>
                  </a:lnTo>
                  <a:lnTo>
                    <a:pt x="186" y="1109"/>
                  </a:lnTo>
                  <a:lnTo>
                    <a:pt x="194" y="1101"/>
                  </a:lnTo>
                  <a:lnTo>
                    <a:pt x="190" y="1085"/>
                  </a:lnTo>
                  <a:lnTo>
                    <a:pt x="192" y="1079"/>
                  </a:lnTo>
                  <a:lnTo>
                    <a:pt x="198" y="1065"/>
                  </a:lnTo>
                  <a:lnTo>
                    <a:pt x="200" y="1059"/>
                  </a:lnTo>
                  <a:lnTo>
                    <a:pt x="198" y="1053"/>
                  </a:lnTo>
                  <a:lnTo>
                    <a:pt x="196" y="1051"/>
                  </a:lnTo>
                  <a:lnTo>
                    <a:pt x="194" y="1051"/>
                  </a:lnTo>
                  <a:lnTo>
                    <a:pt x="186" y="1053"/>
                  </a:lnTo>
                  <a:lnTo>
                    <a:pt x="180" y="1047"/>
                  </a:lnTo>
                  <a:lnTo>
                    <a:pt x="176" y="1041"/>
                  </a:lnTo>
                  <a:lnTo>
                    <a:pt x="178" y="1035"/>
                  </a:lnTo>
                  <a:lnTo>
                    <a:pt x="184" y="1023"/>
                  </a:lnTo>
                  <a:lnTo>
                    <a:pt x="184" y="1017"/>
                  </a:lnTo>
                  <a:lnTo>
                    <a:pt x="184" y="1013"/>
                  </a:lnTo>
                  <a:lnTo>
                    <a:pt x="182" y="1009"/>
                  </a:lnTo>
                  <a:lnTo>
                    <a:pt x="176" y="1007"/>
                  </a:lnTo>
                  <a:lnTo>
                    <a:pt x="168" y="992"/>
                  </a:lnTo>
                  <a:lnTo>
                    <a:pt x="162" y="978"/>
                  </a:lnTo>
                  <a:lnTo>
                    <a:pt x="148" y="964"/>
                  </a:lnTo>
                  <a:lnTo>
                    <a:pt x="146" y="946"/>
                  </a:lnTo>
                  <a:lnTo>
                    <a:pt x="136" y="924"/>
                  </a:lnTo>
                  <a:lnTo>
                    <a:pt x="136" y="914"/>
                  </a:lnTo>
                  <a:lnTo>
                    <a:pt x="128" y="902"/>
                  </a:lnTo>
                  <a:lnTo>
                    <a:pt x="130" y="900"/>
                  </a:lnTo>
                  <a:lnTo>
                    <a:pt x="128" y="894"/>
                  </a:lnTo>
                  <a:lnTo>
                    <a:pt x="124" y="884"/>
                  </a:lnTo>
                  <a:lnTo>
                    <a:pt x="118" y="878"/>
                  </a:lnTo>
                  <a:lnTo>
                    <a:pt x="110" y="872"/>
                  </a:lnTo>
                  <a:lnTo>
                    <a:pt x="108" y="868"/>
                  </a:lnTo>
                  <a:lnTo>
                    <a:pt x="106" y="862"/>
                  </a:lnTo>
                  <a:lnTo>
                    <a:pt x="104" y="854"/>
                  </a:lnTo>
                  <a:lnTo>
                    <a:pt x="110" y="850"/>
                  </a:lnTo>
                  <a:lnTo>
                    <a:pt x="106" y="828"/>
                  </a:lnTo>
                  <a:lnTo>
                    <a:pt x="112" y="824"/>
                  </a:lnTo>
                  <a:lnTo>
                    <a:pt x="108" y="820"/>
                  </a:lnTo>
                  <a:lnTo>
                    <a:pt x="114" y="812"/>
                  </a:lnTo>
                  <a:lnTo>
                    <a:pt x="114" y="816"/>
                  </a:lnTo>
                  <a:lnTo>
                    <a:pt x="116" y="818"/>
                  </a:lnTo>
                  <a:lnTo>
                    <a:pt x="120" y="818"/>
                  </a:lnTo>
                  <a:lnTo>
                    <a:pt x="124" y="814"/>
                  </a:lnTo>
                  <a:lnTo>
                    <a:pt x="128" y="808"/>
                  </a:lnTo>
                  <a:lnTo>
                    <a:pt x="132" y="800"/>
                  </a:lnTo>
                  <a:lnTo>
                    <a:pt x="134" y="790"/>
                  </a:lnTo>
                  <a:lnTo>
                    <a:pt x="134" y="782"/>
                  </a:lnTo>
                  <a:lnTo>
                    <a:pt x="132" y="774"/>
                  </a:lnTo>
                  <a:lnTo>
                    <a:pt x="130" y="768"/>
                  </a:lnTo>
                  <a:lnTo>
                    <a:pt x="122" y="766"/>
                  </a:lnTo>
                  <a:lnTo>
                    <a:pt x="124" y="766"/>
                  </a:lnTo>
                  <a:lnTo>
                    <a:pt x="110" y="766"/>
                  </a:lnTo>
                  <a:lnTo>
                    <a:pt x="86" y="734"/>
                  </a:lnTo>
                  <a:lnTo>
                    <a:pt x="86" y="724"/>
                  </a:lnTo>
                  <a:lnTo>
                    <a:pt x="84" y="720"/>
                  </a:lnTo>
                  <a:lnTo>
                    <a:pt x="86" y="712"/>
                  </a:lnTo>
                  <a:lnTo>
                    <a:pt x="88" y="702"/>
                  </a:lnTo>
                  <a:lnTo>
                    <a:pt x="88" y="690"/>
                  </a:lnTo>
                  <a:lnTo>
                    <a:pt x="88" y="680"/>
                  </a:lnTo>
                  <a:lnTo>
                    <a:pt x="86" y="674"/>
                  </a:lnTo>
                  <a:lnTo>
                    <a:pt x="86" y="664"/>
                  </a:lnTo>
                  <a:lnTo>
                    <a:pt x="92" y="658"/>
                  </a:lnTo>
                  <a:lnTo>
                    <a:pt x="94" y="642"/>
                  </a:lnTo>
                  <a:lnTo>
                    <a:pt x="94" y="640"/>
                  </a:lnTo>
                  <a:lnTo>
                    <a:pt x="98" y="636"/>
                  </a:lnTo>
                  <a:lnTo>
                    <a:pt x="100" y="636"/>
                  </a:lnTo>
                  <a:lnTo>
                    <a:pt x="102" y="636"/>
                  </a:lnTo>
                  <a:lnTo>
                    <a:pt x="104" y="638"/>
                  </a:lnTo>
                  <a:lnTo>
                    <a:pt x="106" y="644"/>
                  </a:lnTo>
                  <a:lnTo>
                    <a:pt x="104" y="654"/>
                  </a:lnTo>
                  <a:lnTo>
                    <a:pt x="102" y="660"/>
                  </a:lnTo>
                  <a:lnTo>
                    <a:pt x="104" y="666"/>
                  </a:lnTo>
                  <a:lnTo>
                    <a:pt x="114" y="676"/>
                  </a:lnTo>
                  <a:lnTo>
                    <a:pt x="116" y="680"/>
                  </a:lnTo>
                  <a:lnTo>
                    <a:pt x="128" y="696"/>
                  </a:lnTo>
                  <a:lnTo>
                    <a:pt x="134" y="698"/>
                  </a:lnTo>
                  <a:lnTo>
                    <a:pt x="136" y="698"/>
                  </a:lnTo>
                  <a:lnTo>
                    <a:pt x="136" y="696"/>
                  </a:lnTo>
                  <a:lnTo>
                    <a:pt x="134" y="690"/>
                  </a:lnTo>
                  <a:lnTo>
                    <a:pt x="130" y="682"/>
                  </a:lnTo>
                  <a:lnTo>
                    <a:pt x="126" y="674"/>
                  </a:lnTo>
                  <a:lnTo>
                    <a:pt x="124" y="666"/>
                  </a:lnTo>
                  <a:lnTo>
                    <a:pt x="126" y="660"/>
                  </a:lnTo>
                  <a:lnTo>
                    <a:pt x="124" y="656"/>
                  </a:lnTo>
                  <a:lnTo>
                    <a:pt x="120" y="650"/>
                  </a:lnTo>
                  <a:lnTo>
                    <a:pt x="120" y="638"/>
                  </a:lnTo>
                  <a:lnTo>
                    <a:pt x="114" y="624"/>
                  </a:lnTo>
                  <a:lnTo>
                    <a:pt x="114" y="616"/>
                  </a:lnTo>
                  <a:lnTo>
                    <a:pt x="120" y="612"/>
                  </a:lnTo>
                  <a:lnTo>
                    <a:pt x="136" y="606"/>
                  </a:lnTo>
                  <a:lnTo>
                    <a:pt x="140" y="610"/>
                  </a:lnTo>
                  <a:lnTo>
                    <a:pt x="144" y="612"/>
                  </a:lnTo>
                  <a:lnTo>
                    <a:pt x="164" y="616"/>
                  </a:lnTo>
                  <a:lnTo>
                    <a:pt x="170" y="616"/>
                  </a:lnTo>
                  <a:lnTo>
                    <a:pt x="178" y="622"/>
                  </a:lnTo>
                  <a:lnTo>
                    <a:pt x="168" y="610"/>
                  </a:lnTo>
                  <a:lnTo>
                    <a:pt x="168" y="602"/>
                  </a:lnTo>
                  <a:lnTo>
                    <a:pt x="158" y="602"/>
                  </a:lnTo>
                  <a:lnTo>
                    <a:pt x="150" y="606"/>
                  </a:lnTo>
                  <a:lnTo>
                    <a:pt x="140" y="606"/>
                  </a:lnTo>
                  <a:lnTo>
                    <a:pt x="136" y="602"/>
                  </a:lnTo>
                  <a:lnTo>
                    <a:pt x="134" y="600"/>
                  </a:lnTo>
                  <a:lnTo>
                    <a:pt x="126" y="592"/>
                  </a:lnTo>
                  <a:lnTo>
                    <a:pt x="122" y="590"/>
                  </a:lnTo>
                  <a:lnTo>
                    <a:pt x="118" y="590"/>
                  </a:lnTo>
                  <a:lnTo>
                    <a:pt x="112" y="590"/>
                  </a:lnTo>
                  <a:lnTo>
                    <a:pt x="110" y="596"/>
                  </a:lnTo>
                  <a:lnTo>
                    <a:pt x="106" y="602"/>
                  </a:lnTo>
                  <a:lnTo>
                    <a:pt x="106" y="626"/>
                  </a:lnTo>
                  <a:lnTo>
                    <a:pt x="104" y="630"/>
                  </a:lnTo>
                  <a:lnTo>
                    <a:pt x="94" y="628"/>
                  </a:lnTo>
                  <a:lnTo>
                    <a:pt x="86" y="616"/>
                  </a:lnTo>
                  <a:lnTo>
                    <a:pt x="84" y="612"/>
                  </a:lnTo>
                  <a:lnTo>
                    <a:pt x="76" y="612"/>
                  </a:lnTo>
                  <a:lnTo>
                    <a:pt x="74" y="608"/>
                  </a:lnTo>
                  <a:lnTo>
                    <a:pt x="70" y="598"/>
                  </a:lnTo>
                  <a:lnTo>
                    <a:pt x="66" y="594"/>
                  </a:lnTo>
                  <a:lnTo>
                    <a:pt x="62" y="590"/>
                  </a:lnTo>
                  <a:lnTo>
                    <a:pt x="58" y="588"/>
                  </a:lnTo>
                  <a:lnTo>
                    <a:pt x="52" y="590"/>
                  </a:lnTo>
                  <a:lnTo>
                    <a:pt x="52" y="588"/>
                  </a:lnTo>
                  <a:lnTo>
                    <a:pt x="52" y="586"/>
                  </a:lnTo>
                  <a:lnTo>
                    <a:pt x="60" y="578"/>
                  </a:lnTo>
                  <a:lnTo>
                    <a:pt x="62" y="572"/>
                  </a:lnTo>
                  <a:lnTo>
                    <a:pt x="62" y="564"/>
                  </a:lnTo>
                  <a:lnTo>
                    <a:pt x="66" y="556"/>
                  </a:lnTo>
                  <a:lnTo>
                    <a:pt x="56" y="544"/>
                  </a:lnTo>
                  <a:lnTo>
                    <a:pt x="56" y="532"/>
                  </a:lnTo>
                  <a:lnTo>
                    <a:pt x="48" y="520"/>
                  </a:lnTo>
                  <a:lnTo>
                    <a:pt x="48" y="516"/>
                  </a:lnTo>
                  <a:lnTo>
                    <a:pt x="46" y="514"/>
                  </a:lnTo>
                  <a:lnTo>
                    <a:pt x="40" y="506"/>
                  </a:lnTo>
                  <a:lnTo>
                    <a:pt x="34" y="496"/>
                  </a:lnTo>
                  <a:lnTo>
                    <a:pt x="32" y="490"/>
                  </a:lnTo>
                  <a:lnTo>
                    <a:pt x="32" y="482"/>
                  </a:lnTo>
                  <a:lnTo>
                    <a:pt x="28" y="470"/>
                  </a:lnTo>
                  <a:lnTo>
                    <a:pt x="22" y="458"/>
                  </a:lnTo>
                  <a:lnTo>
                    <a:pt x="14" y="448"/>
                  </a:lnTo>
                  <a:lnTo>
                    <a:pt x="14" y="446"/>
                  </a:lnTo>
                  <a:lnTo>
                    <a:pt x="14" y="442"/>
                  </a:lnTo>
                  <a:lnTo>
                    <a:pt x="10" y="438"/>
                  </a:lnTo>
                  <a:lnTo>
                    <a:pt x="12" y="436"/>
                  </a:lnTo>
                  <a:lnTo>
                    <a:pt x="22" y="424"/>
                  </a:lnTo>
                  <a:lnTo>
                    <a:pt x="22" y="416"/>
                  </a:lnTo>
                  <a:lnTo>
                    <a:pt x="20" y="394"/>
                  </a:lnTo>
                  <a:lnTo>
                    <a:pt x="20" y="382"/>
                  </a:lnTo>
                  <a:lnTo>
                    <a:pt x="22" y="370"/>
                  </a:lnTo>
                  <a:lnTo>
                    <a:pt x="26" y="358"/>
                  </a:lnTo>
                  <a:lnTo>
                    <a:pt x="32" y="348"/>
                  </a:lnTo>
                  <a:lnTo>
                    <a:pt x="34" y="326"/>
                  </a:lnTo>
                  <a:lnTo>
                    <a:pt x="34" y="306"/>
                  </a:lnTo>
                  <a:lnTo>
                    <a:pt x="30" y="294"/>
                  </a:lnTo>
                  <a:lnTo>
                    <a:pt x="24" y="284"/>
                  </a:lnTo>
                  <a:lnTo>
                    <a:pt x="18" y="278"/>
                  </a:lnTo>
                  <a:lnTo>
                    <a:pt x="18" y="272"/>
                  </a:lnTo>
                  <a:lnTo>
                    <a:pt x="18" y="268"/>
                  </a:lnTo>
                  <a:lnTo>
                    <a:pt x="12" y="260"/>
                  </a:lnTo>
                  <a:lnTo>
                    <a:pt x="6" y="252"/>
                  </a:lnTo>
                  <a:lnTo>
                    <a:pt x="0" y="240"/>
                  </a:lnTo>
                  <a:lnTo>
                    <a:pt x="0" y="232"/>
                  </a:lnTo>
                  <a:lnTo>
                    <a:pt x="0" y="224"/>
                  </a:lnTo>
                  <a:lnTo>
                    <a:pt x="2" y="214"/>
                  </a:lnTo>
                  <a:lnTo>
                    <a:pt x="6" y="204"/>
                  </a:lnTo>
                  <a:lnTo>
                    <a:pt x="12" y="194"/>
                  </a:lnTo>
                  <a:lnTo>
                    <a:pt x="20" y="184"/>
                  </a:lnTo>
                  <a:lnTo>
                    <a:pt x="30" y="172"/>
                  </a:lnTo>
                  <a:lnTo>
                    <a:pt x="44" y="160"/>
                  </a:lnTo>
                  <a:lnTo>
                    <a:pt x="48" y="156"/>
                  </a:lnTo>
                  <a:lnTo>
                    <a:pt x="52" y="146"/>
                  </a:lnTo>
                  <a:lnTo>
                    <a:pt x="56" y="136"/>
                  </a:lnTo>
                  <a:lnTo>
                    <a:pt x="56" y="130"/>
                  </a:lnTo>
                  <a:lnTo>
                    <a:pt x="56" y="122"/>
                  </a:lnTo>
                  <a:lnTo>
                    <a:pt x="60" y="116"/>
                  </a:lnTo>
                  <a:lnTo>
                    <a:pt x="70" y="100"/>
                  </a:lnTo>
                  <a:lnTo>
                    <a:pt x="74" y="90"/>
                  </a:lnTo>
                  <a:lnTo>
                    <a:pt x="78" y="80"/>
                  </a:lnTo>
                  <a:lnTo>
                    <a:pt x="80" y="70"/>
                  </a:lnTo>
                  <a:lnTo>
                    <a:pt x="80" y="60"/>
                  </a:lnTo>
                  <a:lnTo>
                    <a:pt x="80" y="56"/>
                  </a:lnTo>
                  <a:lnTo>
                    <a:pt x="80" y="52"/>
                  </a:lnTo>
                  <a:lnTo>
                    <a:pt x="78" y="50"/>
                  </a:lnTo>
                  <a:lnTo>
                    <a:pt x="78" y="38"/>
                  </a:lnTo>
                  <a:lnTo>
                    <a:pt x="74" y="32"/>
                  </a:lnTo>
                  <a:lnTo>
                    <a:pt x="74" y="28"/>
                  </a:lnTo>
                  <a:lnTo>
                    <a:pt x="84" y="12"/>
                  </a:lnTo>
                  <a:lnTo>
                    <a:pt x="86" y="4"/>
                  </a:lnTo>
                  <a:lnTo>
                    <a:pt x="86" y="0"/>
                  </a:lnTo>
                  <a:close/>
                </a:path>
              </a:pathLst>
            </a:custGeom>
            <a:solidFill>
              <a:srgbClr val="FFFDC5"/>
            </a:solidFill>
            <a:ln w="6350">
              <a:solidFill>
                <a:srgbClr val="FF8C00"/>
              </a:solidFill>
              <a:round/>
              <a:headEnd/>
              <a:tailEnd/>
            </a:ln>
          </p:spPr>
          <p:txBody>
            <a:bodyPr/>
            <a:lstStyle/>
            <a:p>
              <a:endParaRPr lang="en-US"/>
            </a:p>
          </p:txBody>
        </p:sp>
        <p:sp>
          <p:nvSpPr>
            <p:cNvPr id="20609" name="Freeform 20"/>
            <p:cNvSpPr>
              <a:spLocks noChangeAspect="1"/>
            </p:cNvSpPr>
            <p:nvPr/>
          </p:nvSpPr>
          <p:spPr bwMode="auto">
            <a:xfrm>
              <a:off x="4808262" y="3225218"/>
              <a:ext cx="1581439" cy="1698365"/>
            </a:xfrm>
            <a:custGeom>
              <a:avLst/>
              <a:gdLst>
                <a:gd name="T0" fmla="*/ 2147483647 w 1575"/>
                <a:gd name="T1" fmla="*/ 2147483647 h 1556"/>
                <a:gd name="T2" fmla="*/ 2147483647 w 1575"/>
                <a:gd name="T3" fmla="*/ 2147483647 h 1556"/>
                <a:gd name="T4" fmla="*/ 2147483647 w 1575"/>
                <a:gd name="T5" fmla="*/ 2147483647 h 1556"/>
                <a:gd name="T6" fmla="*/ 2147483647 w 1575"/>
                <a:gd name="T7" fmla="*/ 2147483647 h 1556"/>
                <a:gd name="T8" fmla="*/ 2147483647 w 1575"/>
                <a:gd name="T9" fmla="*/ 2147483647 h 1556"/>
                <a:gd name="T10" fmla="*/ 2147483647 w 1575"/>
                <a:gd name="T11" fmla="*/ 2147483647 h 1556"/>
                <a:gd name="T12" fmla="*/ 2147483647 w 1575"/>
                <a:gd name="T13" fmla="*/ 2147483647 h 1556"/>
                <a:gd name="T14" fmla="*/ 2147483647 w 1575"/>
                <a:gd name="T15" fmla="*/ 2147483647 h 1556"/>
                <a:gd name="T16" fmla="*/ 2147483647 w 1575"/>
                <a:gd name="T17" fmla="*/ 2147483647 h 1556"/>
                <a:gd name="T18" fmla="*/ 2147483647 w 1575"/>
                <a:gd name="T19" fmla="*/ 2147483647 h 1556"/>
                <a:gd name="T20" fmla="*/ 2147483647 w 1575"/>
                <a:gd name="T21" fmla="*/ 2147483647 h 1556"/>
                <a:gd name="T22" fmla="*/ 2147483647 w 1575"/>
                <a:gd name="T23" fmla="*/ 2147483647 h 1556"/>
                <a:gd name="T24" fmla="*/ 2147483647 w 1575"/>
                <a:gd name="T25" fmla="*/ 2147483647 h 1556"/>
                <a:gd name="T26" fmla="*/ 2147483647 w 1575"/>
                <a:gd name="T27" fmla="*/ 2147483647 h 1556"/>
                <a:gd name="T28" fmla="*/ 2147483647 w 1575"/>
                <a:gd name="T29" fmla="*/ 2147483647 h 1556"/>
                <a:gd name="T30" fmla="*/ 2147483647 w 1575"/>
                <a:gd name="T31" fmla="*/ 2147483647 h 1556"/>
                <a:gd name="T32" fmla="*/ 2147483647 w 1575"/>
                <a:gd name="T33" fmla="*/ 2147483647 h 1556"/>
                <a:gd name="T34" fmla="*/ 2147483647 w 1575"/>
                <a:gd name="T35" fmla="*/ 2147483647 h 1556"/>
                <a:gd name="T36" fmla="*/ 2147483647 w 1575"/>
                <a:gd name="T37" fmla="*/ 2147483647 h 1556"/>
                <a:gd name="T38" fmla="*/ 2147483647 w 1575"/>
                <a:gd name="T39" fmla="*/ 2147483647 h 1556"/>
                <a:gd name="T40" fmla="*/ 2147483647 w 1575"/>
                <a:gd name="T41" fmla="*/ 2147483647 h 1556"/>
                <a:gd name="T42" fmla="*/ 2147483647 w 1575"/>
                <a:gd name="T43" fmla="*/ 2147483647 h 1556"/>
                <a:gd name="T44" fmla="*/ 2147483647 w 1575"/>
                <a:gd name="T45" fmla="*/ 2147483647 h 1556"/>
                <a:gd name="T46" fmla="*/ 2147483647 w 1575"/>
                <a:gd name="T47" fmla="*/ 2147483647 h 1556"/>
                <a:gd name="T48" fmla="*/ 2147483647 w 1575"/>
                <a:gd name="T49" fmla="*/ 2147483647 h 1556"/>
                <a:gd name="T50" fmla="*/ 2147483647 w 1575"/>
                <a:gd name="T51" fmla="*/ 2147483647 h 1556"/>
                <a:gd name="T52" fmla="*/ 2147483647 w 1575"/>
                <a:gd name="T53" fmla="*/ 2147483647 h 1556"/>
                <a:gd name="T54" fmla="*/ 2147483647 w 1575"/>
                <a:gd name="T55" fmla="*/ 2147483647 h 1556"/>
                <a:gd name="T56" fmla="*/ 2147483647 w 1575"/>
                <a:gd name="T57" fmla="*/ 2147483647 h 1556"/>
                <a:gd name="T58" fmla="*/ 2147483647 w 1575"/>
                <a:gd name="T59" fmla="*/ 2147483647 h 1556"/>
                <a:gd name="T60" fmla="*/ 2147483647 w 1575"/>
                <a:gd name="T61" fmla="*/ 2147483647 h 1556"/>
                <a:gd name="T62" fmla="*/ 2147483647 w 1575"/>
                <a:gd name="T63" fmla="*/ 2147483647 h 1556"/>
                <a:gd name="T64" fmla="*/ 2147483647 w 1575"/>
                <a:gd name="T65" fmla="*/ 2147483647 h 1556"/>
                <a:gd name="T66" fmla="*/ 2147483647 w 1575"/>
                <a:gd name="T67" fmla="*/ 2147483647 h 1556"/>
                <a:gd name="T68" fmla="*/ 2147483647 w 1575"/>
                <a:gd name="T69" fmla="*/ 2147483647 h 1556"/>
                <a:gd name="T70" fmla="*/ 2147483647 w 1575"/>
                <a:gd name="T71" fmla="*/ 2147483647 h 1556"/>
                <a:gd name="T72" fmla="*/ 2147483647 w 1575"/>
                <a:gd name="T73" fmla="*/ 2147483647 h 1556"/>
                <a:gd name="T74" fmla="*/ 2147483647 w 1575"/>
                <a:gd name="T75" fmla="*/ 2147483647 h 1556"/>
                <a:gd name="T76" fmla="*/ 2147483647 w 1575"/>
                <a:gd name="T77" fmla="*/ 2147483647 h 1556"/>
                <a:gd name="T78" fmla="*/ 2147483647 w 1575"/>
                <a:gd name="T79" fmla="*/ 2147483647 h 1556"/>
                <a:gd name="T80" fmla="*/ 2147483647 w 1575"/>
                <a:gd name="T81" fmla="*/ 2147483647 h 1556"/>
                <a:gd name="T82" fmla="*/ 2147483647 w 1575"/>
                <a:gd name="T83" fmla="*/ 2147483647 h 1556"/>
                <a:gd name="T84" fmla="*/ 2147483647 w 1575"/>
                <a:gd name="T85" fmla="*/ 2147483647 h 1556"/>
                <a:gd name="T86" fmla="*/ 2147483647 w 1575"/>
                <a:gd name="T87" fmla="*/ 2147483647 h 1556"/>
                <a:gd name="T88" fmla="*/ 2147483647 w 1575"/>
                <a:gd name="T89" fmla="*/ 2147483647 h 1556"/>
                <a:gd name="T90" fmla="*/ 2147483647 w 1575"/>
                <a:gd name="T91" fmla="*/ 2147483647 h 1556"/>
                <a:gd name="T92" fmla="*/ 2147483647 w 1575"/>
                <a:gd name="T93" fmla="*/ 2147483647 h 1556"/>
                <a:gd name="T94" fmla="*/ 2147483647 w 1575"/>
                <a:gd name="T95" fmla="*/ 2147483647 h 1556"/>
                <a:gd name="T96" fmla="*/ 2147483647 w 1575"/>
                <a:gd name="T97" fmla="*/ 2147483647 h 1556"/>
                <a:gd name="T98" fmla="*/ 2147483647 w 1575"/>
                <a:gd name="T99" fmla="*/ 2147483647 h 1556"/>
                <a:gd name="T100" fmla="*/ 2147483647 w 1575"/>
                <a:gd name="T101" fmla="*/ 2147483647 h 1556"/>
                <a:gd name="T102" fmla="*/ 2147483647 w 1575"/>
                <a:gd name="T103" fmla="*/ 2147483647 h 1556"/>
                <a:gd name="T104" fmla="*/ 2147483647 w 1575"/>
                <a:gd name="T105" fmla="*/ 2147483647 h 1556"/>
                <a:gd name="T106" fmla="*/ 2147483647 w 1575"/>
                <a:gd name="T107" fmla="*/ 2147483647 h 1556"/>
                <a:gd name="T108" fmla="*/ 2147483647 w 1575"/>
                <a:gd name="T109" fmla="*/ 2147483647 h 1556"/>
                <a:gd name="T110" fmla="*/ 2147483647 w 1575"/>
                <a:gd name="T111" fmla="*/ 2147483647 h 155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75"/>
                <a:gd name="T169" fmla="*/ 0 h 1556"/>
                <a:gd name="T170" fmla="*/ 1575 w 1575"/>
                <a:gd name="T171" fmla="*/ 1556 h 155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75" h="1556">
                  <a:moveTo>
                    <a:pt x="6" y="642"/>
                  </a:moveTo>
                  <a:lnTo>
                    <a:pt x="0" y="626"/>
                  </a:lnTo>
                  <a:lnTo>
                    <a:pt x="0" y="606"/>
                  </a:lnTo>
                  <a:lnTo>
                    <a:pt x="426" y="648"/>
                  </a:lnTo>
                  <a:lnTo>
                    <a:pt x="478" y="0"/>
                  </a:lnTo>
                  <a:lnTo>
                    <a:pt x="824" y="22"/>
                  </a:lnTo>
                  <a:lnTo>
                    <a:pt x="816" y="298"/>
                  </a:lnTo>
                  <a:lnTo>
                    <a:pt x="824" y="300"/>
                  </a:lnTo>
                  <a:lnTo>
                    <a:pt x="854" y="326"/>
                  </a:lnTo>
                  <a:lnTo>
                    <a:pt x="864" y="318"/>
                  </a:lnTo>
                  <a:lnTo>
                    <a:pt x="880" y="328"/>
                  </a:lnTo>
                  <a:lnTo>
                    <a:pt x="890" y="314"/>
                  </a:lnTo>
                  <a:lnTo>
                    <a:pt x="914" y="352"/>
                  </a:lnTo>
                  <a:lnTo>
                    <a:pt x="936" y="352"/>
                  </a:lnTo>
                  <a:lnTo>
                    <a:pt x="946" y="360"/>
                  </a:lnTo>
                  <a:lnTo>
                    <a:pt x="954" y="364"/>
                  </a:lnTo>
                  <a:lnTo>
                    <a:pt x="960" y="364"/>
                  </a:lnTo>
                  <a:lnTo>
                    <a:pt x="966" y="360"/>
                  </a:lnTo>
                  <a:lnTo>
                    <a:pt x="974" y="358"/>
                  </a:lnTo>
                  <a:lnTo>
                    <a:pt x="980" y="360"/>
                  </a:lnTo>
                  <a:lnTo>
                    <a:pt x="986" y="362"/>
                  </a:lnTo>
                  <a:lnTo>
                    <a:pt x="994" y="372"/>
                  </a:lnTo>
                  <a:lnTo>
                    <a:pt x="998" y="376"/>
                  </a:lnTo>
                  <a:lnTo>
                    <a:pt x="1004" y="364"/>
                  </a:lnTo>
                  <a:lnTo>
                    <a:pt x="1016" y="370"/>
                  </a:lnTo>
                  <a:lnTo>
                    <a:pt x="1034" y="362"/>
                  </a:lnTo>
                  <a:lnTo>
                    <a:pt x="1034" y="378"/>
                  </a:lnTo>
                  <a:lnTo>
                    <a:pt x="1048" y="382"/>
                  </a:lnTo>
                  <a:lnTo>
                    <a:pt x="1050" y="396"/>
                  </a:lnTo>
                  <a:lnTo>
                    <a:pt x="1064" y="402"/>
                  </a:lnTo>
                  <a:lnTo>
                    <a:pt x="1072" y="390"/>
                  </a:lnTo>
                  <a:lnTo>
                    <a:pt x="1086" y="386"/>
                  </a:lnTo>
                  <a:lnTo>
                    <a:pt x="1098" y="398"/>
                  </a:lnTo>
                  <a:lnTo>
                    <a:pt x="1108" y="402"/>
                  </a:lnTo>
                  <a:lnTo>
                    <a:pt x="1108" y="406"/>
                  </a:lnTo>
                  <a:lnTo>
                    <a:pt x="1108" y="410"/>
                  </a:lnTo>
                  <a:lnTo>
                    <a:pt x="1110" y="412"/>
                  </a:lnTo>
                  <a:lnTo>
                    <a:pt x="1112" y="414"/>
                  </a:lnTo>
                  <a:lnTo>
                    <a:pt x="1116" y="412"/>
                  </a:lnTo>
                  <a:lnTo>
                    <a:pt x="1122" y="408"/>
                  </a:lnTo>
                  <a:lnTo>
                    <a:pt x="1128" y="402"/>
                  </a:lnTo>
                  <a:lnTo>
                    <a:pt x="1132" y="398"/>
                  </a:lnTo>
                  <a:lnTo>
                    <a:pt x="1134" y="394"/>
                  </a:lnTo>
                  <a:lnTo>
                    <a:pt x="1136" y="398"/>
                  </a:lnTo>
                  <a:lnTo>
                    <a:pt x="1140" y="412"/>
                  </a:lnTo>
                  <a:lnTo>
                    <a:pt x="1142" y="420"/>
                  </a:lnTo>
                  <a:lnTo>
                    <a:pt x="1146" y="424"/>
                  </a:lnTo>
                  <a:lnTo>
                    <a:pt x="1148" y="426"/>
                  </a:lnTo>
                  <a:lnTo>
                    <a:pt x="1148" y="424"/>
                  </a:lnTo>
                  <a:lnTo>
                    <a:pt x="1150" y="416"/>
                  </a:lnTo>
                  <a:lnTo>
                    <a:pt x="1152" y="412"/>
                  </a:lnTo>
                  <a:lnTo>
                    <a:pt x="1170" y="396"/>
                  </a:lnTo>
                  <a:lnTo>
                    <a:pt x="1185" y="408"/>
                  </a:lnTo>
                  <a:lnTo>
                    <a:pt x="1205" y="398"/>
                  </a:lnTo>
                  <a:lnTo>
                    <a:pt x="1203" y="400"/>
                  </a:lnTo>
                  <a:lnTo>
                    <a:pt x="1203" y="404"/>
                  </a:lnTo>
                  <a:lnTo>
                    <a:pt x="1205" y="406"/>
                  </a:lnTo>
                  <a:lnTo>
                    <a:pt x="1207" y="410"/>
                  </a:lnTo>
                  <a:lnTo>
                    <a:pt x="1221" y="418"/>
                  </a:lnTo>
                  <a:lnTo>
                    <a:pt x="1235" y="426"/>
                  </a:lnTo>
                  <a:lnTo>
                    <a:pt x="1243" y="430"/>
                  </a:lnTo>
                  <a:lnTo>
                    <a:pt x="1245" y="430"/>
                  </a:lnTo>
                  <a:lnTo>
                    <a:pt x="1249" y="428"/>
                  </a:lnTo>
                  <a:lnTo>
                    <a:pt x="1263" y="414"/>
                  </a:lnTo>
                  <a:lnTo>
                    <a:pt x="1271" y="408"/>
                  </a:lnTo>
                  <a:lnTo>
                    <a:pt x="1279" y="404"/>
                  </a:lnTo>
                  <a:lnTo>
                    <a:pt x="1285" y="404"/>
                  </a:lnTo>
                  <a:lnTo>
                    <a:pt x="1291" y="406"/>
                  </a:lnTo>
                  <a:lnTo>
                    <a:pt x="1295" y="408"/>
                  </a:lnTo>
                  <a:lnTo>
                    <a:pt x="1297" y="412"/>
                  </a:lnTo>
                  <a:lnTo>
                    <a:pt x="1299" y="414"/>
                  </a:lnTo>
                  <a:lnTo>
                    <a:pt x="1299" y="416"/>
                  </a:lnTo>
                  <a:lnTo>
                    <a:pt x="1301" y="416"/>
                  </a:lnTo>
                  <a:lnTo>
                    <a:pt x="1303" y="412"/>
                  </a:lnTo>
                  <a:lnTo>
                    <a:pt x="1311" y="402"/>
                  </a:lnTo>
                  <a:lnTo>
                    <a:pt x="1313" y="398"/>
                  </a:lnTo>
                  <a:lnTo>
                    <a:pt x="1315" y="394"/>
                  </a:lnTo>
                  <a:lnTo>
                    <a:pt x="1315" y="390"/>
                  </a:lnTo>
                  <a:lnTo>
                    <a:pt x="1319" y="394"/>
                  </a:lnTo>
                  <a:lnTo>
                    <a:pt x="1329" y="402"/>
                  </a:lnTo>
                  <a:lnTo>
                    <a:pt x="1341" y="414"/>
                  </a:lnTo>
                  <a:lnTo>
                    <a:pt x="1345" y="418"/>
                  </a:lnTo>
                  <a:lnTo>
                    <a:pt x="1347" y="416"/>
                  </a:lnTo>
                  <a:lnTo>
                    <a:pt x="1353" y="406"/>
                  </a:lnTo>
                  <a:lnTo>
                    <a:pt x="1359" y="400"/>
                  </a:lnTo>
                  <a:lnTo>
                    <a:pt x="1365" y="396"/>
                  </a:lnTo>
                  <a:lnTo>
                    <a:pt x="1369" y="396"/>
                  </a:lnTo>
                  <a:lnTo>
                    <a:pt x="1375" y="396"/>
                  </a:lnTo>
                  <a:lnTo>
                    <a:pt x="1383" y="398"/>
                  </a:lnTo>
                  <a:lnTo>
                    <a:pt x="1385" y="400"/>
                  </a:lnTo>
                  <a:lnTo>
                    <a:pt x="1417" y="426"/>
                  </a:lnTo>
                  <a:lnTo>
                    <a:pt x="1433" y="430"/>
                  </a:lnTo>
                  <a:lnTo>
                    <a:pt x="1455" y="436"/>
                  </a:lnTo>
                  <a:lnTo>
                    <a:pt x="1453" y="434"/>
                  </a:lnTo>
                  <a:lnTo>
                    <a:pt x="1467" y="450"/>
                  </a:lnTo>
                  <a:lnTo>
                    <a:pt x="1495" y="446"/>
                  </a:lnTo>
                  <a:lnTo>
                    <a:pt x="1507" y="448"/>
                  </a:lnTo>
                  <a:lnTo>
                    <a:pt x="1507" y="522"/>
                  </a:lnTo>
                  <a:lnTo>
                    <a:pt x="1513" y="666"/>
                  </a:lnTo>
                  <a:lnTo>
                    <a:pt x="1541" y="700"/>
                  </a:lnTo>
                  <a:lnTo>
                    <a:pt x="1541" y="736"/>
                  </a:lnTo>
                  <a:lnTo>
                    <a:pt x="1555" y="750"/>
                  </a:lnTo>
                  <a:lnTo>
                    <a:pt x="1563" y="774"/>
                  </a:lnTo>
                  <a:lnTo>
                    <a:pt x="1567" y="784"/>
                  </a:lnTo>
                  <a:lnTo>
                    <a:pt x="1573" y="804"/>
                  </a:lnTo>
                  <a:lnTo>
                    <a:pt x="1575" y="816"/>
                  </a:lnTo>
                  <a:lnTo>
                    <a:pt x="1575" y="830"/>
                  </a:lnTo>
                  <a:lnTo>
                    <a:pt x="1571" y="842"/>
                  </a:lnTo>
                  <a:lnTo>
                    <a:pt x="1565" y="854"/>
                  </a:lnTo>
                  <a:lnTo>
                    <a:pt x="1557" y="864"/>
                  </a:lnTo>
                  <a:lnTo>
                    <a:pt x="1553" y="872"/>
                  </a:lnTo>
                  <a:lnTo>
                    <a:pt x="1553" y="878"/>
                  </a:lnTo>
                  <a:lnTo>
                    <a:pt x="1553" y="882"/>
                  </a:lnTo>
                  <a:lnTo>
                    <a:pt x="1555" y="888"/>
                  </a:lnTo>
                  <a:lnTo>
                    <a:pt x="1557" y="890"/>
                  </a:lnTo>
                  <a:lnTo>
                    <a:pt x="1553" y="914"/>
                  </a:lnTo>
                  <a:lnTo>
                    <a:pt x="1557" y="918"/>
                  </a:lnTo>
                  <a:lnTo>
                    <a:pt x="1561" y="922"/>
                  </a:lnTo>
                  <a:lnTo>
                    <a:pt x="1563" y="926"/>
                  </a:lnTo>
                  <a:lnTo>
                    <a:pt x="1565" y="934"/>
                  </a:lnTo>
                  <a:lnTo>
                    <a:pt x="1565" y="942"/>
                  </a:lnTo>
                  <a:lnTo>
                    <a:pt x="1561" y="950"/>
                  </a:lnTo>
                  <a:lnTo>
                    <a:pt x="1553" y="960"/>
                  </a:lnTo>
                  <a:lnTo>
                    <a:pt x="1551" y="960"/>
                  </a:lnTo>
                  <a:lnTo>
                    <a:pt x="1549" y="960"/>
                  </a:lnTo>
                  <a:lnTo>
                    <a:pt x="1545" y="960"/>
                  </a:lnTo>
                  <a:lnTo>
                    <a:pt x="1527" y="982"/>
                  </a:lnTo>
                  <a:lnTo>
                    <a:pt x="1537" y="994"/>
                  </a:lnTo>
                  <a:lnTo>
                    <a:pt x="1539" y="1004"/>
                  </a:lnTo>
                  <a:lnTo>
                    <a:pt x="1535" y="1004"/>
                  </a:lnTo>
                  <a:lnTo>
                    <a:pt x="1529" y="1004"/>
                  </a:lnTo>
                  <a:lnTo>
                    <a:pt x="1521" y="1006"/>
                  </a:lnTo>
                  <a:lnTo>
                    <a:pt x="1507" y="1012"/>
                  </a:lnTo>
                  <a:lnTo>
                    <a:pt x="1487" y="1020"/>
                  </a:lnTo>
                  <a:lnTo>
                    <a:pt x="1463" y="1032"/>
                  </a:lnTo>
                  <a:lnTo>
                    <a:pt x="1431" y="1050"/>
                  </a:lnTo>
                  <a:lnTo>
                    <a:pt x="1437" y="1038"/>
                  </a:lnTo>
                  <a:lnTo>
                    <a:pt x="1443" y="1036"/>
                  </a:lnTo>
                  <a:lnTo>
                    <a:pt x="1457" y="1028"/>
                  </a:lnTo>
                  <a:lnTo>
                    <a:pt x="1461" y="1026"/>
                  </a:lnTo>
                  <a:lnTo>
                    <a:pt x="1461" y="1024"/>
                  </a:lnTo>
                  <a:lnTo>
                    <a:pt x="1457" y="1022"/>
                  </a:lnTo>
                  <a:lnTo>
                    <a:pt x="1451" y="1022"/>
                  </a:lnTo>
                  <a:lnTo>
                    <a:pt x="1447" y="1022"/>
                  </a:lnTo>
                  <a:lnTo>
                    <a:pt x="1443" y="1024"/>
                  </a:lnTo>
                  <a:lnTo>
                    <a:pt x="1437" y="1026"/>
                  </a:lnTo>
                  <a:lnTo>
                    <a:pt x="1435" y="1028"/>
                  </a:lnTo>
                  <a:lnTo>
                    <a:pt x="1431" y="1028"/>
                  </a:lnTo>
                  <a:lnTo>
                    <a:pt x="1429" y="1028"/>
                  </a:lnTo>
                  <a:lnTo>
                    <a:pt x="1427" y="1026"/>
                  </a:lnTo>
                  <a:lnTo>
                    <a:pt x="1429" y="1022"/>
                  </a:lnTo>
                  <a:lnTo>
                    <a:pt x="1431" y="1018"/>
                  </a:lnTo>
                  <a:lnTo>
                    <a:pt x="1439" y="1004"/>
                  </a:lnTo>
                  <a:lnTo>
                    <a:pt x="1441" y="1000"/>
                  </a:lnTo>
                  <a:lnTo>
                    <a:pt x="1439" y="996"/>
                  </a:lnTo>
                  <a:lnTo>
                    <a:pt x="1437" y="994"/>
                  </a:lnTo>
                  <a:lnTo>
                    <a:pt x="1435" y="992"/>
                  </a:lnTo>
                  <a:lnTo>
                    <a:pt x="1427" y="996"/>
                  </a:lnTo>
                  <a:lnTo>
                    <a:pt x="1417" y="1000"/>
                  </a:lnTo>
                  <a:lnTo>
                    <a:pt x="1417" y="1002"/>
                  </a:lnTo>
                  <a:lnTo>
                    <a:pt x="1415" y="1008"/>
                  </a:lnTo>
                  <a:lnTo>
                    <a:pt x="1413" y="1010"/>
                  </a:lnTo>
                  <a:lnTo>
                    <a:pt x="1407" y="1008"/>
                  </a:lnTo>
                  <a:lnTo>
                    <a:pt x="1397" y="998"/>
                  </a:lnTo>
                  <a:lnTo>
                    <a:pt x="1397" y="1000"/>
                  </a:lnTo>
                  <a:lnTo>
                    <a:pt x="1399" y="1008"/>
                  </a:lnTo>
                  <a:lnTo>
                    <a:pt x="1399" y="1012"/>
                  </a:lnTo>
                  <a:lnTo>
                    <a:pt x="1399" y="1016"/>
                  </a:lnTo>
                  <a:lnTo>
                    <a:pt x="1397" y="1022"/>
                  </a:lnTo>
                  <a:lnTo>
                    <a:pt x="1397" y="1024"/>
                  </a:lnTo>
                  <a:lnTo>
                    <a:pt x="1397" y="1028"/>
                  </a:lnTo>
                  <a:lnTo>
                    <a:pt x="1401" y="1032"/>
                  </a:lnTo>
                  <a:lnTo>
                    <a:pt x="1407" y="1036"/>
                  </a:lnTo>
                  <a:lnTo>
                    <a:pt x="1415" y="1042"/>
                  </a:lnTo>
                  <a:lnTo>
                    <a:pt x="1417" y="1046"/>
                  </a:lnTo>
                  <a:lnTo>
                    <a:pt x="1419" y="1048"/>
                  </a:lnTo>
                  <a:lnTo>
                    <a:pt x="1419" y="1052"/>
                  </a:lnTo>
                  <a:lnTo>
                    <a:pt x="1415" y="1054"/>
                  </a:lnTo>
                  <a:lnTo>
                    <a:pt x="1413" y="1056"/>
                  </a:lnTo>
                  <a:lnTo>
                    <a:pt x="1393" y="1078"/>
                  </a:lnTo>
                  <a:lnTo>
                    <a:pt x="1381" y="1078"/>
                  </a:lnTo>
                  <a:lnTo>
                    <a:pt x="1369" y="1102"/>
                  </a:lnTo>
                  <a:lnTo>
                    <a:pt x="1381" y="1100"/>
                  </a:lnTo>
                  <a:lnTo>
                    <a:pt x="1375" y="1106"/>
                  </a:lnTo>
                  <a:lnTo>
                    <a:pt x="1357" y="1122"/>
                  </a:lnTo>
                  <a:lnTo>
                    <a:pt x="1333" y="1140"/>
                  </a:lnTo>
                  <a:lnTo>
                    <a:pt x="1319" y="1146"/>
                  </a:lnTo>
                  <a:lnTo>
                    <a:pt x="1305" y="1150"/>
                  </a:lnTo>
                  <a:lnTo>
                    <a:pt x="1283" y="1164"/>
                  </a:lnTo>
                  <a:lnTo>
                    <a:pt x="1265" y="1176"/>
                  </a:lnTo>
                  <a:lnTo>
                    <a:pt x="1243" y="1186"/>
                  </a:lnTo>
                  <a:lnTo>
                    <a:pt x="1239" y="1188"/>
                  </a:lnTo>
                  <a:lnTo>
                    <a:pt x="1239" y="1186"/>
                  </a:lnTo>
                  <a:lnTo>
                    <a:pt x="1261" y="1170"/>
                  </a:lnTo>
                  <a:lnTo>
                    <a:pt x="1305" y="1146"/>
                  </a:lnTo>
                  <a:lnTo>
                    <a:pt x="1311" y="1140"/>
                  </a:lnTo>
                  <a:lnTo>
                    <a:pt x="1313" y="1140"/>
                  </a:lnTo>
                  <a:lnTo>
                    <a:pt x="1311" y="1140"/>
                  </a:lnTo>
                  <a:lnTo>
                    <a:pt x="1269" y="1158"/>
                  </a:lnTo>
                  <a:lnTo>
                    <a:pt x="1259" y="1164"/>
                  </a:lnTo>
                  <a:lnTo>
                    <a:pt x="1257" y="1166"/>
                  </a:lnTo>
                  <a:lnTo>
                    <a:pt x="1255" y="1164"/>
                  </a:lnTo>
                  <a:lnTo>
                    <a:pt x="1255" y="1162"/>
                  </a:lnTo>
                  <a:lnTo>
                    <a:pt x="1257" y="1158"/>
                  </a:lnTo>
                  <a:lnTo>
                    <a:pt x="1263" y="1140"/>
                  </a:lnTo>
                  <a:lnTo>
                    <a:pt x="1249" y="1154"/>
                  </a:lnTo>
                  <a:lnTo>
                    <a:pt x="1239" y="1156"/>
                  </a:lnTo>
                  <a:lnTo>
                    <a:pt x="1235" y="1150"/>
                  </a:lnTo>
                  <a:lnTo>
                    <a:pt x="1237" y="1162"/>
                  </a:lnTo>
                  <a:lnTo>
                    <a:pt x="1225" y="1164"/>
                  </a:lnTo>
                  <a:lnTo>
                    <a:pt x="1219" y="1158"/>
                  </a:lnTo>
                  <a:lnTo>
                    <a:pt x="1209" y="1148"/>
                  </a:lnTo>
                  <a:lnTo>
                    <a:pt x="1205" y="1146"/>
                  </a:lnTo>
                  <a:lnTo>
                    <a:pt x="1203" y="1146"/>
                  </a:lnTo>
                  <a:lnTo>
                    <a:pt x="1203" y="1148"/>
                  </a:lnTo>
                  <a:lnTo>
                    <a:pt x="1207" y="1156"/>
                  </a:lnTo>
                  <a:lnTo>
                    <a:pt x="1215" y="1170"/>
                  </a:lnTo>
                  <a:lnTo>
                    <a:pt x="1221" y="1174"/>
                  </a:lnTo>
                  <a:lnTo>
                    <a:pt x="1227" y="1176"/>
                  </a:lnTo>
                  <a:lnTo>
                    <a:pt x="1229" y="1182"/>
                  </a:lnTo>
                  <a:lnTo>
                    <a:pt x="1229" y="1186"/>
                  </a:lnTo>
                  <a:lnTo>
                    <a:pt x="1225" y="1188"/>
                  </a:lnTo>
                  <a:lnTo>
                    <a:pt x="1207" y="1200"/>
                  </a:lnTo>
                  <a:lnTo>
                    <a:pt x="1205" y="1202"/>
                  </a:lnTo>
                  <a:lnTo>
                    <a:pt x="1201" y="1204"/>
                  </a:lnTo>
                  <a:lnTo>
                    <a:pt x="1199" y="1204"/>
                  </a:lnTo>
                  <a:lnTo>
                    <a:pt x="1197" y="1202"/>
                  </a:lnTo>
                  <a:lnTo>
                    <a:pt x="1195" y="1192"/>
                  </a:lnTo>
                  <a:lnTo>
                    <a:pt x="1191" y="1182"/>
                  </a:lnTo>
                  <a:lnTo>
                    <a:pt x="1187" y="1178"/>
                  </a:lnTo>
                  <a:lnTo>
                    <a:pt x="1183" y="1178"/>
                  </a:lnTo>
                  <a:lnTo>
                    <a:pt x="1170" y="1164"/>
                  </a:lnTo>
                  <a:lnTo>
                    <a:pt x="1172" y="1180"/>
                  </a:lnTo>
                  <a:lnTo>
                    <a:pt x="1185" y="1190"/>
                  </a:lnTo>
                  <a:lnTo>
                    <a:pt x="1178" y="1194"/>
                  </a:lnTo>
                  <a:lnTo>
                    <a:pt x="1183" y="1212"/>
                  </a:lnTo>
                  <a:lnTo>
                    <a:pt x="1170" y="1228"/>
                  </a:lnTo>
                  <a:lnTo>
                    <a:pt x="1166" y="1214"/>
                  </a:lnTo>
                  <a:lnTo>
                    <a:pt x="1160" y="1224"/>
                  </a:lnTo>
                  <a:lnTo>
                    <a:pt x="1154" y="1222"/>
                  </a:lnTo>
                  <a:lnTo>
                    <a:pt x="1128" y="1238"/>
                  </a:lnTo>
                  <a:lnTo>
                    <a:pt x="1138" y="1248"/>
                  </a:lnTo>
                  <a:lnTo>
                    <a:pt x="1148" y="1238"/>
                  </a:lnTo>
                  <a:lnTo>
                    <a:pt x="1150" y="1236"/>
                  </a:lnTo>
                  <a:lnTo>
                    <a:pt x="1152" y="1238"/>
                  </a:lnTo>
                  <a:lnTo>
                    <a:pt x="1152" y="1242"/>
                  </a:lnTo>
                  <a:lnTo>
                    <a:pt x="1148" y="1250"/>
                  </a:lnTo>
                  <a:lnTo>
                    <a:pt x="1138" y="1270"/>
                  </a:lnTo>
                  <a:lnTo>
                    <a:pt x="1130" y="1274"/>
                  </a:lnTo>
                  <a:lnTo>
                    <a:pt x="1128" y="1266"/>
                  </a:lnTo>
                  <a:lnTo>
                    <a:pt x="1092" y="1266"/>
                  </a:lnTo>
                  <a:lnTo>
                    <a:pt x="1098" y="1276"/>
                  </a:lnTo>
                  <a:lnTo>
                    <a:pt x="1104" y="1276"/>
                  </a:lnTo>
                  <a:lnTo>
                    <a:pt x="1106" y="1286"/>
                  </a:lnTo>
                  <a:lnTo>
                    <a:pt x="1116" y="1292"/>
                  </a:lnTo>
                  <a:lnTo>
                    <a:pt x="1122" y="1290"/>
                  </a:lnTo>
                  <a:lnTo>
                    <a:pt x="1106" y="1342"/>
                  </a:lnTo>
                  <a:lnTo>
                    <a:pt x="1104" y="1344"/>
                  </a:lnTo>
                  <a:lnTo>
                    <a:pt x="1100" y="1348"/>
                  </a:lnTo>
                  <a:lnTo>
                    <a:pt x="1098" y="1348"/>
                  </a:lnTo>
                  <a:lnTo>
                    <a:pt x="1098" y="1346"/>
                  </a:lnTo>
                  <a:lnTo>
                    <a:pt x="1096" y="1342"/>
                  </a:lnTo>
                  <a:lnTo>
                    <a:pt x="1096" y="1336"/>
                  </a:lnTo>
                  <a:lnTo>
                    <a:pt x="1092" y="1324"/>
                  </a:lnTo>
                  <a:lnTo>
                    <a:pt x="1090" y="1324"/>
                  </a:lnTo>
                  <a:lnTo>
                    <a:pt x="1088" y="1324"/>
                  </a:lnTo>
                  <a:lnTo>
                    <a:pt x="1088" y="1336"/>
                  </a:lnTo>
                  <a:lnTo>
                    <a:pt x="1080" y="1348"/>
                  </a:lnTo>
                  <a:lnTo>
                    <a:pt x="1066" y="1338"/>
                  </a:lnTo>
                  <a:lnTo>
                    <a:pt x="1068" y="1348"/>
                  </a:lnTo>
                  <a:lnTo>
                    <a:pt x="1064" y="1354"/>
                  </a:lnTo>
                  <a:lnTo>
                    <a:pt x="1076" y="1360"/>
                  </a:lnTo>
                  <a:lnTo>
                    <a:pt x="1098" y="1356"/>
                  </a:lnTo>
                  <a:lnTo>
                    <a:pt x="1100" y="1376"/>
                  </a:lnTo>
                  <a:lnTo>
                    <a:pt x="1088" y="1404"/>
                  </a:lnTo>
                  <a:lnTo>
                    <a:pt x="1088" y="1416"/>
                  </a:lnTo>
                  <a:lnTo>
                    <a:pt x="1104" y="1458"/>
                  </a:lnTo>
                  <a:lnTo>
                    <a:pt x="1102" y="1482"/>
                  </a:lnTo>
                  <a:lnTo>
                    <a:pt x="1114" y="1498"/>
                  </a:lnTo>
                  <a:lnTo>
                    <a:pt x="1120" y="1520"/>
                  </a:lnTo>
                  <a:lnTo>
                    <a:pt x="1126" y="1534"/>
                  </a:lnTo>
                  <a:lnTo>
                    <a:pt x="1110" y="1546"/>
                  </a:lnTo>
                  <a:lnTo>
                    <a:pt x="1104" y="1556"/>
                  </a:lnTo>
                  <a:lnTo>
                    <a:pt x="1098" y="1550"/>
                  </a:lnTo>
                  <a:lnTo>
                    <a:pt x="1092" y="1544"/>
                  </a:lnTo>
                  <a:lnTo>
                    <a:pt x="1082" y="1536"/>
                  </a:lnTo>
                  <a:lnTo>
                    <a:pt x="1070" y="1530"/>
                  </a:lnTo>
                  <a:lnTo>
                    <a:pt x="1056" y="1524"/>
                  </a:lnTo>
                  <a:lnTo>
                    <a:pt x="1038" y="1520"/>
                  </a:lnTo>
                  <a:lnTo>
                    <a:pt x="1018" y="1522"/>
                  </a:lnTo>
                  <a:lnTo>
                    <a:pt x="1002" y="1522"/>
                  </a:lnTo>
                  <a:lnTo>
                    <a:pt x="960" y="1498"/>
                  </a:lnTo>
                  <a:lnTo>
                    <a:pt x="942" y="1498"/>
                  </a:lnTo>
                  <a:lnTo>
                    <a:pt x="942" y="1494"/>
                  </a:lnTo>
                  <a:lnTo>
                    <a:pt x="936" y="1486"/>
                  </a:lnTo>
                  <a:lnTo>
                    <a:pt x="932" y="1482"/>
                  </a:lnTo>
                  <a:lnTo>
                    <a:pt x="924" y="1478"/>
                  </a:lnTo>
                  <a:lnTo>
                    <a:pt x="914" y="1476"/>
                  </a:lnTo>
                  <a:lnTo>
                    <a:pt x="902" y="1474"/>
                  </a:lnTo>
                  <a:lnTo>
                    <a:pt x="888" y="1474"/>
                  </a:lnTo>
                  <a:lnTo>
                    <a:pt x="888" y="1458"/>
                  </a:lnTo>
                  <a:lnTo>
                    <a:pt x="882" y="1456"/>
                  </a:lnTo>
                  <a:lnTo>
                    <a:pt x="878" y="1444"/>
                  </a:lnTo>
                  <a:lnTo>
                    <a:pt x="872" y="1420"/>
                  </a:lnTo>
                  <a:lnTo>
                    <a:pt x="866" y="1406"/>
                  </a:lnTo>
                  <a:lnTo>
                    <a:pt x="862" y="1396"/>
                  </a:lnTo>
                  <a:lnTo>
                    <a:pt x="856" y="1390"/>
                  </a:lnTo>
                  <a:lnTo>
                    <a:pt x="852" y="1388"/>
                  </a:lnTo>
                  <a:lnTo>
                    <a:pt x="848" y="1388"/>
                  </a:lnTo>
                  <a:lnTo>
                    <a:pt x="848" y="1386"/>
                  </a:lnTo>
                  <a:lnTo>
                    <a:pt x="846" y="1382"/>
                  </a:lnTo>
                  <a:lnTo>
                    <a:pt x="846" y="1370"/>
                  </a:lnTo>
                  <a:lnTo>
                    <a:pt x="846" y="1350"/>
                  </a:lnTo>
                  <a:lnTo>
                    <a:pt x="836" y="1338"/>
                  </a:lnTo>
                  <a:lnTo>
                    <a:pt x="836" y="1332"/>
                  </a:lnTo>
                  <a:lnTo>
                    <a:pt x="838" y="1318"/>
                  </a:lnTo>
                  <a:lnTo>
                    <a:pt x="836" y="1310"/>
                  </a:lnTo>
                  <a:lnTo>
                    <a:pt x="834" y="1302"/>
                  </a:lnTo>
                  <a:lnTo>
                    <a:pt x="832" y="1296"/>
                  </a:lnTo>
                  <a:lnTo>
                    <a:pt x="826" y="1294"/>
                  </a:lnTo>
                  <a:lnTo>
                    <a:pt x="820" y="1292"/>
                  </a:lnTo>
                  <a:lnTo>
                    <a:pt x="812" y="1288"/>
                  </a:lnTo>
                  <a:lnTo>
                    <a:pt x="806" y="1280"/>
                  </a:lnTo>
                  <a:lnTo>
                    <a:pt x="798" y="1272"/>
                  </a:lnTo>
                  <a:lnTo>
                    <a:pt x="784" y="1248"/>
                  </a:lnTo>
                  <a:lnTo>
                    <a:pt x="768" y="1220"/>
                  </a:lnTo>
                  <a:lnTo>
                    <a:pt x="748" y="1198"/>
                  </a:lnTo>
                  <a:lnTo>
                    <a:pt x="698" y="1090"/>
                  </a:lnTo>
                  <a:lnTo>
                    <a:pt x="694" y="1074"/>
                  </a:lnTo>
                  <a:lnTo>
                    <a:pt x="678" y="1050"/>
                  </a:lnTo>
                  <a:lnTo>
                    <a:pt x="648" y="1024"/>
                  </a:lnTo>
                  <a:lnTo>
                    <a:pt x="630" y="1004"/>
                  </a:lnTo>
                  <a:lnTo>
                    <a:pt x="614" y="988"/>
                  </a:lnTo>
                  <a:lnTo>
                    <a:pt x="606" y="984"/>
                  </a:lnTo>
                  <a:lnTo>
                    <a:pt x="600" y="982"/>
                  </a:lnTo>
                  <a:lnTo>
                    <a:pt x="556" y="976"/>
                  </a:lnTo>
                  <a:lnTo>
                    <a:pt x="530" y="970"/>
                  </a:lnTo>
                  <a:lnTo>
                    <a:pt x="518" y="966"/>
                  </a:lnTo>
                  <a:lnTo>
                    <a:pt x="510" y="960"/>
                  </a:lnTo>
                  <a:lnTo>
                    <a:pt x="504" y="958"/>
                  </a:lnTo>
                  <a:lnTo>
                    <a:pt x="500" y="960"/>
                  </a:lnTo>
                  <a:lnTo>
                    <a:pt x="488" y="970"/>
                  </a:lnTo>
                  <a:lnTo>
                    <a:pt x="482" y="974"/>
                  </a:lnTo>
                  <a:lnTo>
                    <a:pt x="478" y="974"/>
                  </a:lnTo>
                  <a:lnTo>
                    <a:pt x="474" y="972"/>
                  </a:lnTo>
                  <a:lnTo>
                    <a:pt x="474" y="970"/>
                  </a:lnTo>
                  <a:lnTo>
                    <a:pt x="468" y="970"/>
                  </a:lnTo>
                  <a:lnTo>
                    <a:pt x="464" y="972"/>
                  </a:lnTo>
                  <a:lnTo>
                    <a:pt x="456" y="974"/>
                  </a:lnTo>
                  <a:lnTo>
                    <a:pt x="450" y="980"/>
                  </a:lnTo>
                  <a:lnTo>
                    <a:pt x="442" y="990"/>
                  </a:lnTo>
                  <a:lnTo>
                    <a:pt x="436" y="1004"/>
                  </a:lnTo>
                  <a:lnTo>
                    <a:pt x="428" y="1024"/>
                  </a:lnTo>
                  <a:lnTo>
                    <a:pt x="422" y="1036"/>
                  </a:lnTo>
                  <a:lnTo>
                    <a:pt x="420" y="1038"/>
                  </a:lnTo>
                  <a:lnTo>
                    <a:pt x="410" y="1050"/>
                  </a:lnTo>
                  <a:lnTo>
                    <a:pt x="396" y="1064"/>
                  </a:lnTo>
                  <a:lnTo>
                    <a:pt x="396" y="1068"/>
                  </a:lnTo>
                  <a:lnTo>
                    <a:pt x="396" y="1072"/>
                  </a:lnTo>
                  <a:lnTo>
                    <a:pt x="392" y="1074"/>
                  </a:lnTo>
                  <a:lnTo>
                    <a:pt x="388" y="1076"/>
                  </a:lnTo>
                  <a:lnTo>
                    <a:pt x="382" y="1078"/>
                  </a:lnTo>
                  <a:lnTo>
                    <a:pt x="374" y="1076"/>
                  </a:lnTo>
                  <a:lnTo>
                    <a:pt x="360" y="1070"/>
                  </a:lnTo>
                  <a:lnTo>
                    <a:pt x="340" y="1054"/>
                  </a:lnTo>
                  <a:lnTo>
                    <a:pt x="320" y="1042"/>
                  </a:lnTo>
                  <a:lnTo>
                    <a:pt x="300" y="1028"/>
                  </a:lnTo>
                  <a:lnTo>
                    <a:pt x="296" y="1028"/>
                  </a:lnTo>
                  <a:lnTo>
                    <a:pt x="288" y="1026"/>
                  </a:lnTo>
                  <a:lnTo>
                    <a:pt x="282" y="1022"/>
                  </a:lnTo>
                  <a:lnTo>
                    <a:pt x="274" y="1016"/>
                  </a:lnTo>
                  <a:lnTo>
                    <a:pt x="268" y="1010"/>
                  </a:lnTo>
                  <a:lnTo>
                    <a:pt x="260" y="1000"/>
                  </a:lnTo>
                  <a:lnTo>
                    <a:pt x="256" y="996"/>
                  </a:lnTo>
                  <a:lnTo>
                    <a:pt x="252" y="992"/>
                  </a:lnTo>
                  <a:lnTo>
                    <a:pt x="244" y="986"/>
                  </a:lnTo>
                  <a:lnTo>
                    <a:pt x="238" y="980"/>
                  </a:lnTo>
                  <a:lnTo>
                    <a:pt x="232" y="972"/>
                  </a:lnTo>
                  <a:lnTo>
                    <a:pt x="224" y="958"/>
                  </a:lnTo>
                  <a:lnTo>
                    <a:pt x="214" y="940"/>
                  </a:lnTo>
                  <a:lnTo>
                    <a:pt x="212" y="928"/>
                  </a:lnTo>
                  <a:lnTo>
                    <a:pt x="212" y="910"/>
                  </a:lnTo>
                  <a:lnTo>
                    <a:pt x="210" y="884"/>
                  </a:lnTo>
                  <a:lnTo>
                    <a:pt x="196" y="864"/>
                  </a:lnTo>
                  <a:lnTo>
                    <a:pt x="196" y="860"/>
                  </a:lnTo>
                  <a:lnTo>
                    <a:pt x="196" y="856"/>
                  </a:lnTo>
                  <a:lnTo>
                    <a:pt x="194" y="850"/>
                  </a:lnTo>
                  <a:lnTo>
                    <a:pt x="190" y="842"/>
                  </a:lnTo>
                  <a:lnTo>
                    <a:pt x="182" y="830"/>
                  </a:lnTo>
                  <a:lnTo>
                    <a:pt x="170" y="816"/>
                  </a:lnTo>
                  <a:lnTo>
                    <a:pt x="154" y="798"/>
                  </a:lnTo>
                  <a:lnTo>
                    <a:pt x="120" y="768"/>
                  </a:lnTo>
                  <a:lnTo>
                    <a:pt x="106" y="744"/>
                  </a:lnTo>
                  <a:lnTo>
                    <a:pt x="68" y="700"/>
                  </a:lnTo>
                  <a:lnTo>
                    <a:pt x="48" y="694"/>
                  </a:lnTo>
                  <a:lnTo>
                    <a:pt x="20" y="644"/>
                  </a:lnTo>
                  <a:lnTo>
                    <a:pt x="6" y="642"/>
                  </a:lnTo>
                  <a:close/>
                </a:path>
              </a:pathLst>
            </a:custGeom>
            <a:solidFill>
              <a:srgbClr val="FFFDC5"/>
            </a:solidFill>
            <a:ln w="6350">
              <a:solidFill>
                <a:srgbClr val="FF8C00"/>
              </a:solidFill>
              <a:round/>
              <a:headEnd/>
              <a:tailEnd/>
            </a:ln>
          </p:spPr>
          <p:txBody>
            <a:bodyPr/>
            <a:lstStyle/>
            <a:p>
              <a:endParaRPr lang="en-US"/>
            </a:p>
          </p:txBody>
        </p:sp>
        <p:sp>
          <p:nvSpPr>
            <p:cNvPr id="20610" name="Freeform 21"/>
            <p:cNvSpPr>
              <a:spLocks noChangeAspect="1"/>
            </p:cNvSpPr>
            <p:nvPr/>
          </p:nvSpPr>
          <p:spPr bwMode="auto">
            <a:xfrm>
              <a:off x="8359538" y="1561603"/>
              <a:ext cx="187603" cy="396719"/>
            </a:xfrm>
            <a:custGeom>
              <a:avLst/>
              <a:gdLst>
                <a:gd name="T0" fmla="*/ 2147483647 w 188"/>
                <a:gd name="T1" fmla="*/ 2147483647 h 364"/>
                <a:gd name="T2" fmla="*/ 2147483647 w 188"/>
                <a:gd name="T3" fmla="*/ 2147483647 h 364"/>
                <a:gd name="T4" fmla="*/ 2147483647 w 188"/>
                <a:gd name="T5" fmla="*/ 2147483647 h 364"/>
                <a:gd name="T6" fmla="*/ 2147483647 w 188"/>
                <a:gd name="T7" fmla="*/ 2147483647 h 364"/>
                <a:gd name="T8" fmla="*/ 2147483647 w 188"/>
                <a:gd name="T9" fmla="*/ 2147483647 h 364"/>
                <a:gd name="T10" fmla="*/ 2147483647 w 188"/>
                <a:gd name="T11" fmla="*/ 2147483647 h 364"/>
                <a:gd name="T12" fmla="*/ 2147483647 w 188"/>
                <a:gd name="T13" fmla="*/ 2147483647 h 364"/>
                <a:gd name="T14" fmla="*/ 2147483647 w 188"/>
                <a:gd name="T15" fmla="*/ 2147483647 h 364"/>
                <a:gd name="T16" fmla="*/ 2147483647 w 188"/>
                <a:gd name="T17" fmla="*/ 2147483647 h 364"/>
                <a:gd name="T18" fmla="*/ 2147483647 w 188"/>
                <a:gd name="T19" fmla="*/ 2147483647 h 364"/>
                <a:gd name="T20" fmla="*/ 2147483647 w 188"/>
                <a:gd name="T21" fmla="*/ 2147483647 h 364"/>
                <a:gd name="T22" fmla="*/ 2147483647 w 188"/>
                <a:gd name="T23" fmla="*/ 2147483647 h 364"/>
                <a:gd name="T24" fmla="*/ 0 w 188"/>
                <a:gd name="T25" fmla="*/ 2147483647 h 364"/>
                <a:gd name="T26" fmla="*/ 2147483647 w 188"/>
                <a:gd name="T27" fmla="*/ 0 h 364"/>
                <a:gd name="T28" fmla="*/ 2147483647 w 188"/>
                <a:gd name="T29" fmla="*/ 2147483647 h 364"/>
                <a:gd name="T30" fmla="*/ 2147483647 w 188"/>
                <a:gd name="T31" fmla="*/ 2147483647 h 364"/>
                <a:gd name="T32" fmla="*/ 2147483647 w 188"/>
                <a:gd name="T33" fmla="*/ 2147483647 h 364"/>
                <a:gd name="T34" fmla="*/ 2147483647 w 188"/>
                <a:gd name="T35" fmla="*/ 2147483647 h 364"/>
                <a:gd name="T36" fmla="*/ 2147483647 w 188"/>
                <a:gd name="T37" fmla="*/ 2147483647 h 364"/>
                <a:gd name="T38" fmla="*/ 2147483647 w 188"/>
                <a:gd name="T39" fmla="*/ 2147483647 h 364"/>
                <a:gd name="T40" fmla="*/ 2147483647 w 188"/>
                <a:gd name="T41" fmla="*/ 2147483647 h 364"/>
                <a:gd name="T42" fmla="*/ 2147483647 w 188"/>
                <a:gd name="T43" fmla="*/ 2147483647 h 364"/>
                <a:gd name="T44" fmla="*/ 2147483647 w 188"/>
                <a:gd name="T45" fmla="*/ 2147483647 h 364"/>
                <a:gd name="T46" fmla="*/ 2147483647 w 188"/>
                <a:gd name="T47" fmla="*/ 2147483647 h 364"/>
                <a:gd name="T48" fmla="*/ 2147483647 w 188"/>
                <a:gd name="T49" fmla="*/ 2147483647 h 364"/>
                <a:gd name="T50" fmla="*/ 2147483647 w 188"/>
                <a:gd name="T51" fmla="*/ 2147483647 h 364"/>
                <a:gd name="T52" fmla="*/ 2147483647 w 188"/>
                <a:gd name="T53" fmla="*/ 2147483647 h 364"/>
                <a:gd name="T54" fmla="*/ 2147483647 w 188"/>
                <a:gd name="T55" fmla="*/ 2147483647 h 364"/>
                <a:gd name="T56" fmla="*/ 2147483647 w 188"/>
                <a:gd name="T57" fmla="*/ 2147483647 h 364"/>
                <a:gd name="T58" fmla="*/ 2147483647 w 188"/>
                <a:gd name="T59" fmla="*/ 2147483647 h 364"/>
                <a:gd name="T60" fmla="*/ 2147483647 w 188"/>
                <a:gd name="T61" fmla="*/ 2147483647 h 364"/>
                <a:gd name="T62" fmla="*/ 2147483647 w 188"/>
                <a:gd name="T63" fmla="*/ 2147483647 h 364"/>
                <a:gd name="T64" fmla="*/ 2147483647 w 188"/>
                <a:gd name="T65" fmla="*/ 2147483647 h 364"/>
                <a:gd name="T66" fmla="*/ 2147483647 w 188"/>
                <a:gd name="T67" fmla="*/ 2147483647 h 364"/>
                <a:gd name="T68" fmla="*/ 2147483647 w 188"/>
                <a:gd name="T69" fmla="*/ 2147483647 h 364"/>
                <a:gd name="T70" fmla="*/ 2147483647 w 188"/>
                <a:gd name="T71" fmla="*/ 2147483647 h 364"/>
                <a:gd name="T72" fmla="*/ 2147483647 w 188"/>
                <a:gd name="T73" fmla="*/ 2147483647 h 364"/>
                <a:gd name="T74" fmla="*/ 2147483647 w 188"/>
                <a:gd name="T75" fmla="*/ 2147483647 h 364"/>
                <a:gd name="T76" fmla="*/ 2147483647 w 188"/>
                <a:gd name="T77" fmla="*/ 2147483647 h 364"/>
                <a:gd name="T78" fmla="*/ 2147483647 w 188"/>
                <a:gd name="T79" fmla="*/ 2147483647 h 364"/>
                <a:gd name="T80" fmla="*/ 2147483647 w 188"/>
                <a:gd name="T81" fmla="*/ 2147483647 h 364"/>
                <a:gd name="T82" fmla="*/ 2147483647 w 188"/>
                <a:gd name="T83" fmla="*/ 2147483647 h 364"/>
                <a:gd name="T84" fmla="*/ 2147483647 w 188"/>
                <a:gd name="T85" fmla="*/ 2147483647 h 364"/>
                <a:gd name="T86" fmla="*/ 2147483647 w 188"/>
                <a:gd name="T87" fmla="*/ 2147483647 h 364"/>
                <a:gd name="T88" fmla="*/ 2147483647 w 188"/>
                <a:gd name="T89" fmla="*/ 2147483647 h 364"/>
                <a:gd name="T90" fmla="*/ 2147483647 w 188"/>
                <a:gd name="T91" fmla="*/ 2147483647 h 364"/>
                <a:gd name="T92" fmla="*/ 2147483647 w 188"/>
                <a:gd name="T93" fmla="*/ 2147483647 h 364"/>
                <a:gd name="T94" fmla="*/ 2147483647 w 188"/>
                <a:gd name="T95" fmla="*/ 2147483647 h 364"/>
                <a:gd name="T96" fmla="*/ 2147483647 w 188"/>
                <a:gd name="T97" fmla="*/ 2147483647 h 364"/>
                <a:gd name="T98" fmla="*/ 2147483647 w 188"/>
                <a:gd name="T99" fmla="*/ 2147483647 h 364"/>
                <a:gd name="T100" fmla="*/ 2147483647 w 188"/>
                <a:gd name="T101" fmla="*/ 2147483647 h 364"/>
                <a:gd name="T102" fmla="*/ 2147483647 w 188"/>
                <a:gd name="T103" fmla="*/ 2147483647 h 364"/>
                <a:gd name="T104" fmla="*/ 2147483647 w 188"/>
                <a:gd name="T105" fmla="*/ 2147483647 h 364"/>
                <a:gd name="T106" fmla="*/ 2147483647 w 188"/>
                <a:gd name="T107" fmla="*/ 2147483647 h 364"/>
                <a:gd name="T108" fmla="*/ 2147483647 w 188"/>
                <a:gd name="T109" fmla="*/ 2147483647 h 364"/>
                <a:gd name="T110" fmla="*/ 2147483647 w 188"/>
                <a:gd name="T111" fmla="*/ 2147483647 h 36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88"/>
                <a:gd name="T169" fmla="*/ 0 h 364"/>
                <a:gd name="T170" fmla="*/ 188 w 188"/>
                <a:gd name="T171" fmla="*/ 364 h 36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88" h="364">
                  <a:moveTo>
                    <a:pt x="84" y="364"/>
                  </a:moveTo>
                  <a:lnTo>
                    <a:pt x="60" y="258"/>
                  </a:lnTo>
                  <a:lnTo>
                    <a:pt x="56" y="250"/>
                  </a:lnTo>
                  <a:lnTo>
                    <a:pt x="54" y="244"/>
                  </a:lnTo>
                  <a:lnTo>
                    <a:pt x="50" y="242"/>
                  </a:lnTo>
                  <a:lnTo>
                    <a:pt x="48" y="242"/>
                  </a:lnTo>
                  <a:lnTo>
                    <a:pt x="44" y="246"/>
                  </a:lnTo>
                  <a:lnTo>
                    <a:pt x="42" y="250"/>
                  </a:lnTo>
                  <a:lnTo>
                    <a:pt x="38" y="244"/>
                  </a:lnTo>
                  <a:lnTo>
                    <a:pt x="28" y="190"/>
                  </a:lnTo>
                  <a:lnTo>
                    <a:pt x="26" y="148"/>
                  </a:lnTo>
                  <a:lnTo>
                    <a:pt x="18" y="130"/>
                  </a:lnTo>
                  <a:lnTo>
                    <a:pt x="0" y="48"/>
                  </a:lnTo>
                  <a:lnTo>
                    <a:pt x="178" y="0"/>
                  </a:lnTo>
                  <a:lnTo>
                    <a:pt x="180" y="12"/>
                  </a:lnTo>
                  <a:lnTo>
                    <a:pt x="180" y="14"/>
                  </a:lnTo>
                  <a:lnTo>
                    <a:pt x="182" y="20"/>
                  </a:lnTo>
                  <a:lnTo>
                    <a:pt x="182" y="28"/>
                  </a:lnTo>
                  <a:lnTo>
                    <a:pt x="180" y="34"/>
                  </a:lnTo>
                  <a:lnTo>
                    <a:pt x="178" y="40"/>
                  </a:lnTo>
                  <a:lnTo>
                    <a:pt x="182" y="46"/>
                  </a:lnTo>
                  <a:lnTo>
                    <a:pt x="184" y="54"/>
                  </a:lnTo>
                  <a:lnTo>
                    <a:pt x="188" y="62"/>
                  </a:lnTo>
                  <a:lnTo>
                    <a:pt x="188" y="72"/>
                  </a:lnTo>
                  <a:lnTo>
                    <a:pt x="186" y="84"/>
                  </a:lnTo>
                  <a:lnTo>
                    <a:pt x="178" y="96"/>
                  </a:lnTo>
                  <a:lnTo>
                    <a:pt x="172" y="102"/>
                  </a:lnTo>
                  <a:lnTo>
                    <a:pt x="164" y="108"/>
                  </a:lnTo>
                  <a:lnTo>
                    <a:pt x="162" y="108"/>
                  </a:lnTo>
                  <a:lnTo>
                    <a:pt x="164" y="108"/>
                  </a:lnTo>
                  <a:lnTo>
                    <a:pt x="156" y="114"/>
                  </a:lnTo>
                  <a:lnTo>
                    <a:pt x="158" y="148"/>
                  </a:lnTo>
                  <a:lnTo>
                    <a:pt x="156" y="176"/>
                  </a:lnTo>
                  <a:lnTo>
                    <a:pt x="154" y="188"/>
                  </a:lnTo>
                  <a:lnTo>
                    <a:pt x="150" y="198"/>
                  </a:lnTo>
                  <a:lnTo>
                    <a:pt x="150" y="210"/>
                  </a:lnTo>
                  <a:lnTo>
                    <a:pt x="148" y="216"/>
                  </a:lnTo>
                  <a:lnTo>
                    <a:pt x="144" y="230"/>
                  </a:lnTo>
                  <a:lnTo>
                    <a:pt x="144" y="240"/>
                  </a:lnTo>
                  <a:lnTo>
                    <a:pt x="144" y="248"/>
                  </a:lnTo>
                  <a:lnTo>
                    <a:pt x="146" y="256"/>
                  </a:lnTo>
                  <a:lnTo>
                    <a:pt x="150" y="262"/>
                  </a:lnTo>
                  <a:lnTo>
                    <a:pt x="150" y="266"/>
                  </a:lnTo>
                  <a:lnTo>
                    <a:pt x="152" y="274"/>
                  </a:lnTo>
                  <a:lnTo>
                    <a:pt x="152" y="286"/>
                  </a:lnTo>
                  <a:lnTo>
                    <a:pt x="156" y="296"/>
                  </a:lnTo>
                  <a:lnTo>
                    <a:pt x="156" y="304"/>
                  </a:lnTo>
                  <a:lnTo>
                    <a:pt x="154" y="310"/>
                  </a:lnTo>
                  <a:lnTo>
                    <a:pt x="152" y="312"/>
                  </a:lnTo>
                  <a:lnTo>
                    <a:pt x="150" y="318"/>
                  </a:lnTo>
                  <a:lnTo>
                    <a:pt x="150" y="326"/>
                  </a:lnTo>
                  <a:lnTo>
                    <a:pt x="154" y="338"/>
                  </a:lnTo>
                  <a:lnTo>
                    <a:pt x="156" y="342"/>
                  </a:lnTo>
                  <a:lnTo>
                    <a:pt x="160" y="346"/>
                  </a:lnTo>
                  <a:lnTo>
                    <a:pt x="122" y="356"/>
                  </a:lnTo>
                  <a:lnTo>
                    <a:pt x="86" y="364"/>
                  </a:lnTo>
                </a:path>
              </a:pathLst>
            </a:custGeom>
            <a:solidFill>
              <a:srgbClr val="FFFDC5"/>
            </a:solidFill>
            <a:ln w="6350">
              <a:solidFill>
                <a:srgbClr val="FF8C00"/>
              </a:solidFill>
              <a:round/>
              <a:headEnd/>
              <a:tailEnd/>
            </a:ln>
          </p:spPr>
          <p:txBody>
            <a:bodyPr/>
            <a:lstStyle/>
            <a:p>
              <a:endParaRPr lang="en-US"/>
            </a:p>
          </p:txBody>
        </p:sp>
        <p:sp>
          <p:nvSpPr>
            <p:cNvPr id="20611" name="Freeform 22"/>
            <p:cNvSpPr>
              <a:spLocks noChangeAspect="1"/>
            </p:cNvSpPr>
            <p:nvPr/>
          </p:nvSpPr>
          <p:spPr bwMode="auto">
            <a:xfrm>
              <a:off x="8504637" y="1513822"/>
              <a:ext cx="184672" cy="425677"/>
            </a:xfrm>
            <a:custGeom>
              <a:avLst/>
              <a:gdLst>
                <a:gd name="T0" fmla="*/ 2147483647 w 184"/>
                <a:gd name="T1" fmla="*/ 2147483647 h 390"/>
                <a:gd name="T2" fmla="*/ 2147483647 w 184"/>
                <a:gd name="T3" fmla="*/ 2147483647 h 390"/>
                <a:gd name="T4" fmla="*/ 2147483647 w 184"/>
                <a:gd name="T5" fmla="*/ 2147483647 h 390"/>
                <a:gd name="T6" fmla="*/ 2147483647 w 184"/>
                <a:gd name="T7" fmla="*/ 2147483647 h 390"/>
                <a:gd name="T8" fmla="*/ 2147483647 w 184"/>
                <a:gd name="T9" fmla="*/ 2147483647 h 390"/>
                <a:gd name="T10" fmla="*/ 2147483647 w 184"/>
                <a:gd name="T11" fmla="*/ 2147483647 h 390"/>
                <a:gd name="T12" fmla="*/ 2147483647 w 184"/>
                <a:gd name="T13" fmla="*/ 2147483647 h 390"/>
                <a:gd name="T14" fmla="*/ 2147483647 w 184"/>
                <a:gd name="T15" fmla="*/ 2147483647 h 390"/>
                <a:gd name="T16" fmla="*/ 2147483647 w 184"/>
                <a:gd name="T17" fmla="*/ 2147483647 h 390"/>
                <a:gd name="T18" fmla="*/ 2147483647 w 184"/>
                <a:gd name="T19" fmla="*/ 2147483647 h 390"/>
                <a:gd name="T20" fmla="*/ 2147483647 w 184"/>
                <a:gd name="T21" fmla="*/ 2147483647 h 390"/>
                <a:gd name="T22" fmla="*/ 2147483647 w 184"/>
                <a:gd name="T23" fmla="*/ 0 h 390"/>
                <a:gd name="T24" fmla="*/ 2147483647 w 184"/>
                <a:gd name="T25" fmla="*/ 2147483647 h 390"/>
                <a:gd name="T26" fmla="*/ 2147483647 w 184"/>
                <a:gd name="T27" fmla="*/ 2147483647 h 390"/>
                <a:gd name="T28" fmla="*/ 2147483647 w 184"/>
                <a:gd name="T29" fmla="*/ 2147483647 h 390"/>
                <a:gd name="T30" fmla="*/ 2147483647 w 184"/>
                <a:gd name="T31" fmla="*/ 2147483647 h 390"/>
                <a:gd name="T32" fmla="*/ 2147483647 w 184"/>
                <a:gd name="T33" fmla="*/ 2147483647 h 390"/>
                <a:gd name="T34" fmla="*/ 2147483647 w 184"/>
                <a:gd name="T35" fmla="*/ 2147483647 h 390"/>
                <a:gd name="T36" fmla="*/ 2147483647 w 184"/>
                <a:gd name="T37" fmla="*/ 2147483647 h 390"/>
                <a:gd name="T38" fmla="*/ 2147483647 w 184"/>
                <a:gd name="T39" fmla="*/ 2147483647 h 390"/>
                <a:gd name="T40" fmla="*/ 2147483647 w 184"/>
                <a:gd name="T41" fmla="*/ 2147483647 h 390"/>
                <a:gd name="T42" fmla="*/ 2147483647 w 184"/>
                <a:gd name="T43" fmla="*/ 2147483647 h 390"/>
                <a:gd name="T44" fmla="*/ 2147483647 w 184"/>
                <a:gd name="T45" fmla="*/ 2147483647 h 390"/>
                <a:gd name="T46" fmla="*/ 2147483647 w 184"/>
                <a:gd name="T47" fmla="*/ 2147483647 h 390"/>
                <a:gd name="T48" fmla="*/ 2147483647 w 184"/>
                <a:gd name="T49" fmla="*/ 2147483647 h 390"/>
                <a:gd name="T50" fmla="*/ 2147483647 w 184"/>
                <a:gd name="T51" fmla="*/ 2147483647 h 390"/>
                <a:gd name="T52" fmla="*/ 2147483647 w 184"/>
                <a:gd name="T53" fmla="*/ 2147483647 h 390"/>
                <a:gd name="T54" fmla="*/ 2147483647 w 184"/>
                <a:gd name="T55" fmla="*/ 2147483647 h 390"/>
                <a:gd name="T56" fmla="*/ 2147483647 w 184"/>
                <a:gd name="T57" fmla="*/ 2147483647 h 390"/>
                <a:gd name="T58" fmla="*/ 0 w 184"/>
                <a:gd name="T59" fmla="*/ 2147483647 h 390"/>
                <a:gd name="T60" fmla="*/ 2147483647 w 184"/>
                <a:gd name="T61" fmla="*/ 2147483647 h 390"/>
                <a:gd name="T62" fmla="*/ 2147483647 w 184"/>
                <a:gd name="T63" fmla="*/ 2147483647 h 390"/>
                <a:gd name="T64" fmla="*/ 2147483647 w 184"/>
                <a:gd name="T65" fmla="*/ 2147483647 h 390"/>
                <a:gd name="T66" fmla="*/ 2147483647 w 184"/>
                <a:gd name="T67" fmla="*/ 2147483647 h 390"/>
                <a:gd name="T68" fmla="*/ 2147483647 w 184"/>
                <a:gd name="T69" fmla="*/ 2147483647 h 390"/>
                <a:gd name="T70" fmla="*/ 2147483647 w 184"/>
                <a:gd name="T71" fmla="*/ 2147483647 h 390"/>
                <a:gd name="T72" fmla="*/ 2147483647 w 184"/>
                <a:gd name="T73" fmla="*/ 2147483647 h 390"/>
                <a:gd name="T74" fmla="*/ 2147483647 w 184"/>
                <a:gd name="T75" fmla="*/ 2147483647 h 3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84"/>
                <a:gd name="T115" fmla="*/ 0 h 390"/>
                <a:gd name="T116" fmla="*/ 184 w 184"/>
                <a:gd name="T117" fmla="*/ 390 h 39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84" h="390">
                  <a:moveTo>
                    <a:pt x="132" y="364"/>
                  </a:moveTo>
                  <a:lnTo>
                    <a:pt x="142" y="356"/>
                  </a:lnTo>
                  <a:lnTo>
                    <a:pt x="148" y="348"/>
                  </a:lnTo>
                  <a:lnTo>
                    <a:pt x="152" y="340"/>
                  </a:lnTo>
                  <a:lnTo>
                    <a:pt x="158" y="334"/>
                  </a:lnTo>
                  <a:lnTo>
                    <a:pt x="162" y="332"/>
                  </a:lnTo>
                  <a:lnTo>
                    <a:pt x="168" y="328"/>
                  </a:lnTo>
                  <a:lnTo>
                    <a:pt x="176" y="328"/>
                  </a:lnTo>
                  <a:lnTo>
                    <a:pt x="180" y="328"/>
                  </a:lnTo>
                  <a:lnTo>
                    <a:pt x="178" y="320"/>
                  </a:lnTo>
                  <a:lnTo>
                    <a:pt x="180" y="312"/>
                  </a:lnTo>
                  <a:lnTo>
                    <a:pt x="184" y="302"/>
                  </a:lnTo>
                  <a:lnTo>
                    <a:pt x="180" y="298"/>
                  </a:lnTo>
                  <a:lnTo>
                    <a:pt x="176" y="296"/>
                  </a:lnTo>
                  <a:lnTo>
                    <a:pt x="172" y="290"/>
                  </a:lnTo>
                  <a:lnTo>
                    <a:pt x="170" y="284"/>
                  </a:lnTo>
                  <a:lnTo>
                    <a:pt x="168" y="278"/>
                  </a:lnTo>
                  <a:lnTo>
                    <a:pt x="166" y="274"/>
                  </a:lnTo>
                  <a:lnTo>
                    <a:pt x="162" y="270"/>
                  </a:lnTo>
                  <a:lnTo>
                    <a:pt x="156" y="266"/>
                  </a:lnTo>
                  <a:lnTo>
                    <a:pt x="154" y="266"/>
                  </a:lnTo>
                  <a:lnTo>
                    <a:pt x="146" y="254"/>
                  </a:lnTo>
                  <a:lnTo>
                    <a:pt x="70" y="4"/>
                  </a:lnTo>
                  <a:lnTo>
                    <a:pt x="62" y="0"/>
                  </a:lnTo>
                  <a:lnTo>
                    <a:pt x="54" y="0"/>
                  </a:lnTo>
                  <a:lnTo>
                    <a:pt x="48" y="2"/>
                  </a:lnTo>
                  <a:lnTo>
                    <a:pt x="44" y="4"/>
                  </a:lnTo>
                  <a:lnTo>
                    <a:pt x="36" y="12"/>
                  </a:lnTo>
                  <a:lnTo>
                    <a:pt x="34" y="14"/>
                  </a:lnTo>
                  <a:lnTo>
                    <a:pt x="40" y="16"/>
                  </a:lnTo>
                  <a:lnTo>
                    <a:pt x="42" y="26"/>
                  </a:lnTo>
                  <a:lnTo>
                    <a:pt x="36" y="28"/>
                  </a:lnTo>
                  <a:lnTo>
                    <a:pt x="38" y="36"/>
                  </a:lnTo>
                  <a:lnTo>
                    <a:pt x="34" y="38"/>
                  </a:lnTo>
                  <a:lnTo>
                    <a:pt x="34" y="44"/>
                  </a:lnTo>
                  <a:lnTo>
                    <a:pt x="36" y="56"/>
                  </a:lnTo>
                  <a:lnTo>
                    <a:pt x="36" y="58"/>
                  </a:lnTo>
                  <a:lnTo>
                    <a:pt x="38" y="64"/>
                  </a:lnTo>
                  <a:lnTo>
                    <a:pt x="38" y="72"/>
                  </a:lnTo>
                  <a:lnTo>
                    <a:pt x="36" y="78"/>
                  </a:lnTo>
                  <a:lnTo>
                    <a:pt x="34" y="84"/>
                  </a:lnTo>
                  <a:lnTo>
                    <a:pt x="38" y="90"/>
                  </a:lnTo>
                  <a:lnTo>
                    <a:pt x="40" y="98"/>
                  </a:lnTo>
                  <a:lnTo>
                    <a:pt x="44" y="106"/>
                  </a:lnTo>
                  <a:lnTo>
                    <a:pt x="44" y="116"/>
                  </a:lnTo>
                  <a:lnTo>
                    <a:pt x="42" y="128"/>
                  </a:lnTo>
                  <a:lnTo>
                    <a:pt x="34" y="140"/>
                  </a:lnTo>
                  <a:lnTo>
                    <a:pt x="28" y="146"/>
                  </a:lnTo>
                  <a:lnTo>
                    <a:pt x="20" y="152"/>
                  </a:lnTo>
                  <a:lnTo>
                    <a:pt x="18" y="152"/>
                  </a:lnTo>
                  <a:lnTo>
                    <a:pt x="20" y="152"/>
                  </a:lnTo>
                  <a:lnTo>
                    <a:pt x="12" y="158"/>
                  </a:lnTo>
                  <a:lnTo>
                    <a:pt x="14" y="192"/>
                  </a:lnTo>
                  <a:lnTo>
                    <a:pt x="12" y="220"/>
                  </a:lnTo>
                  <a:lnTo>
                    <a:pt x="10" y="232"/>
                  </a:lnTo>
                  <a:lnTo>
                    <a:pt x="6" y="242"/>
                  </a:lnTo>
                  <a:lnTo>
                    <a:pt x="6" y="254"/>
                  </a:lnTo>
                  <a:lnTo>
                    <a:pt x="4" y="260"/>
                  </a:lnTo>
                  <a:lnTo>
                    <a:pt x="0" y="274"/>
                  </a:lnTo>
                  <a:lnTo>
                    <a:pt x="0" y="284"/>
                  </a:lnTo>
                  <a:lnTo>
                    <a:pt x="0" y="292"/>
                  </a:lnTo>
                  <a:lnTo>
                    <a:pt x="2" y="300"/>
                  </a:lnTo>
                  <a:lnTo>
                    <a:pt x="6" y="306"/>
                  </a:lnTo>
                  <a:lnTo>
                    <a:pt x="6" y="310"/>
                  </a:lnTo>
                  <a:lnTo>
                    <a:pt x="8" y="318"/>
                  </a:lnTo>
                  <a:lnTo>
                    <a:pt x="8" y="330"/>
                  </a:lnTo>
                  <a:lnTo>
                    <a:pt x="12" y="340"/>
                  </a:lnTo>
                  <a:lnTo>
                    <a:pt x="12" y="348"/>
                  </a:lnTo>
                  <a:lnTo>
                    <a:pt x="10" y="354"/>
                  </a:lnTo>
                  <a:lnTo>
                    <a:pt x="8" y="356"/>
                  </a:lnTo>
                  <a:lnTo>
                    <a:pt x="6" y="362"/>
                  </a:lnTo>
                  <a:lnTo>
                    <a:pt x="6" y="370"/>
                  </a:lnTo>
                  <a:lnTo>
                    <a:pt x="10" y="382"/>
                  </a:lnTo>
                  <a:lnTo>
                    <a:pt x="12" y="386"/>
                  </a:lnTo>
                  <a:lnTo>
                    <a:pt x="16" y="390"/>
                  </a:lnTo>
                  <a:lnTo>
                    <a:pt x="132" y="364"/>
                  </a:lnTo>
                  <a:close/>
                </a:path>
              </a:pathLst>
            </a:custGeom>
            <a:solidFill>
              <a:srgbClr val="FFFDC5"/>
            </a:solidFill>
            <a:ln w="6350">
              <a:solidFill>
                <a:srgbClr val="FF8C00"/>
              </a:solidFill>
              <a:round/>
              <a:headEnd/>
              <a:tailEnd/>
            </a:ln>
          </p:spPr>
          <p:txBody>
            <a:bodyPr/>
            <a:lstStyle/>
            <a:p>
              <a:endParaRPr lang="en-US"/>
            </a:p>
          </p:txBody>
        </p:sp>
        <p:sp>
          <p:nvSpPr>
            <p:cNvPr id="20612" name="Freeform 23"/>
            <p:cNvSpPr>
              <a:spLocks noChangeAspect="1"/>
            </p:cNvSpPr>
            <p:nvPr/>
          </p:nvSpPr>
          <p:spPr bwMode="auto">
            <a:xfrm>
              <a:off x="8869585" y="1555812"/>
              <a:ext cx="17588" cy="30405"/>
            </a:xfrm>
            <a:custGeom>
              <a:avLst/>
              <a:gdLst>
                <a:gd name="T0" fmla="*/ 2147483647 w 18"/>
                <a:gd name="T1" fmla="*/ 0 h 28"/>
                <a:gd name="T2" fmla="*/ 2147483647 w 18"/>
                <a:gd name="T3" fmla="*/ 2147483647 h 28"/>
                <a:gd name="T4" fmla="*/ 2147483647 w 18"/>
                <a:gd name="T5" fmla="*/ 2147483647 h 28"/>
                <a:gd name="T6" fmla="*/ 2147483647 w 18"/>
                <a:gd name="T7" fmla="*/ 2147483647 h 28"/>
                <a:gd name="T8" fmla="*/ 2147483647 w 18"/>
                <a:gd name="T9" fmla="*/ 2147483647 h 28"/>
                <a:gd name="T10" fmla="*/ 2147483647 w 18"/>
                <a:gd name="T11" fmla="*/ 2147483647 h 28"/>
                <a:gd name="T12" fmla="*/ 2147483647 w 18"/>
                <a:gd name="T13" fmla="*/ 2147483647 h 28"/>
                <a:gd name="T14" fmla="*/ 2147483647 w 18"/>
                <a:gd name="T15" fmla="*/ 2147483647 h 28"/>
                <a:gd name="T16" fmla="*/ 2147483647 w 18"/>
                <a:gd name="T17" fmla="*/ 2147483647 h 28"/>
                <a:gd name="T18" fmla="*/ 0 w 18"/>
                <a:gd name="T19" fmla="*/ 2147483647 h 28"/>
                <a:gd name="T20" fmla="*/ 0 w 18"/>
                <a:gd name="T21" fmla="*/ 2147483647 h 28"/>
                <a:gd name="T22" fmla="*/ 0 w 18"/>
                <a:gd name="T23" fmla="*/ 2147483647 h 28"/>
                <a:gd name="T24" fmla="*/ 2147483647 w 18"/>
                <a:gd name="T25" fmla="*/ 0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
                <a:gd name="T40" fmla="*/ 0 h 28"/>
                <a:gd name="T41" fmla="*/ 18 w 18"/>
                <a:gd name="T42" fmla="*/ 28 h 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 h="28">
                  <a:moveTo>
                    <a:pt x="8" y="0"/>
                  </a:moveTo>
                  <a:lnTo>
                    <a:pt x="18" y="8"/>
                  </a:lnTo>
                  <a:lnTo>
                    <a:pt x="14" y="18"/>
                  </a:lnTo>
                  <a:lnTo>
                    <a:pt x="12" y="18"/>
                  </a:lnTo>
                  <a:lnTo>
                    <a:pt x="12" y="22"/>
                  </a:lnTo>
                  <a:lnTo>
                    <a:pt x="12" y="26"/>
                  </a:lnTo>
                  <a:lnTo>
                    <a:pt x="10" y="28"/>
                  </a:lnTo>
                  <a:lnTo>
                    <a:pt x="8" y="28"/>
                  </a:lnTo>
                  <a:lnTo>
                    <a:pt x="4" y="26"/>
                  </a:lnTo>
                  <a:lnTo>
                    <a:pt x="0" y="22"/>
                  </a:lnTo>
                  <a:lnTo>
                    <a:pt x="0" y="14"/>
                  </a:lnTo>
                  <a:lnTo>
                    <a:pt x="0" y="10"/>
                  </a:lnTo>
                  <a:lnTo>
                    <a:pt x="8" y="0"/>
                  </a:lnTo>
                  <a:close/>
                </a:path>
              </a:pathLst>
            </a:custGeom>
            <a:solidFill>
              <a:srgbClr val="FFFDC5"/>
            </a:solidFill>
            <a:ln w="6350">
              <a:solidFill>
                <a:srgbClr val="FF8C00"/>
              </a:solidFill>
              <a:round/>
              <a:headEnd/>
              <a:tailEnd/>
            </a:ln>
          </p:spPr>
          <p:txBody>
            <a:bodyPr/>
            <a:lstStyle/>
            <a:p>
              <a:endParaRPr lang="en-US"/>
            </a:p>
          </p:txBody>
        </p:sp>
        <p:grpSp>
          <p:nvGrpSpPr>
            <p:cNvPr id="20613" name="Group 24"/>
            <p:cNvGrpSpPr>
              <a:grpSpLocks noChangeAspect="1"/>
            </p:cNvGrpSpPr>
            <p:nvPr/>
          </p:nvGrpSpPr>
          <p:grpSpPr bwMode="auto">
            <a:xfrm>
              <a:off x="8441614" y="1871450"/>
              <a:ext cx="394260" cy="236004"/>
              <a:chOff x="5607" y="1116"/>
              <a:chExt cx="392" cy="216"/>
            </a:xfrm>
          </p:grpSpPr>
          <p:sp>
            <p:nvSpPr>
              <p:cNvPr id="20734" name="Freeform 25"/>
              <p:cNvSpPr>
                <a:spLocks noChangeAspect="1"/>
              </p:cNvSpPr>
              <p:nvPr/>
            </p:nvSpPr>
            <p:spPr bwMode="auto">
              <a:xfrm>
                <a:off x="5607" y="1116"/>
                <a:ext cx="376" cy="192"/>
              </a:xfrm>
              <a:custGeom>
                <a:avLst/>
                <a:gdLst>
                  <a:gd name="T0" fmla="*/ 0 w 376"/>
                  <a:gd name="T1" fmla="*/ 182 h 192"/>
                  <a:gd name="T2" fmla="*/ 40 w 376"/>
                  <a:gd name="T3" fmla="*/ 72 h 192"/>
                  <a:gd name="T4" fmla="*/ 194 w 376"/>
                  <a:gd name="T5" fmla="*/ 36 h 192"/>
                  <a:gd name="T6" fmla="*/ 210 w 376"/>
                  <a:gd name="T7" fmla="*/ 20 h 192"/>
                  <a:gd name="T8" fmla="*/ 220 w 376"/>
                  <a:gd name="T9" fmla="*/ 6 h 192"/>
                  <a:gd name="T10" fmla="*/ 230 w 376"/>
                  <a:gd name="T11" fmla="*/ 0 h 192"/>
                  <a:gd name="T12" fmla="*/ 242 w 376"/>
                  <a:gd name="T13" fmla="*/ 0 h 192"/>
                  <a:gd name="T14" fmla="*/ 240 w 376"/>
                  <a:gd name="T15" fmla="*/ 2 h 192"/>
                  <a:gd name="T16" fmla="*/ 246 w 376"/>
                  <a:gd name="T17" fmla="*/ 16 h 192"/>
                  <a:gd name="T18" fmla="*/ 260 w 376"/>
                  <a:gd name="T19" fmla="*/ 24 h 192"/>
                  <a:gd name="T20" fmla="*/ 268 w 376"/>
                  <a:gd name="T21" fmla="*/ 28 h 192"/>
                  <a:gd name="T22" fmla="*/ 262 w 376"/>
                  <a:gd name="T23" fmla="*/ 36 h 192"/>
                  <a:gd name="T24" fmla="*/ 252 w 376"/>
                  <a:gd name="T25" fmla="*/ 48 h 192"/>
                  <a:gd name="T26" fmla="*/ 248 w 376"/>
                  <a:gd name="T27" fmla="*/ 60 h 192"/>
                  <a:gd name="T28" fmla="*/ 242 w 376"/>
                  <a:gd name="T29" fmla="*/ 78 h 192"/>
                  <a:gd name="T30" fmla="*/ 250 w 376"/>
                  <a:gd name="T31" fmla="*/ 84 h 192"/>
                  <a:gd name="T32" fmla="*/ 268 w 376"/>
                  <a:gd name="T33" fmla="*/ 82 h 192"/>
                  <a:gd name="T34" fmla="*/ 284 w 376"/>
                  <a:gd name="T35" fmla="*/ 98 h 192"/>
                  <a:gd name="T36" fmla="*/ 292 w 376"/>
                  <a:gd name="T37" fmla="*/ 114 h 192"/>
                  <a:gd name="T38" fmla="*/ 296 w 376"/>
                  <a:gd name="T39" fmla="*/ 122 h 192"/>
                  <a:gd name="T40" fmla="*/ 302 w 376"/>
                  <a:gd name="T41" fmla="*/ 120 h 192"/>
                  <a:gd name="T42" fmla="*/ 306 w 376"/>
                  <a:gd name="T43" fmla="*/ 122 h 192"/>
                  <a:gd name="T44" fmla="*/ 308 w 376"/>
                  <a:gd name="T45" fmla="*/ 128 h 192"/>
                  <a:gd name="T46" fmla="*/ 314 w 376"/>
                  <a:gd name="T47" fmla="*/ 136 h 192"/>
                  <a:gd name="T48" fmla="*/ 330 w 376"/>
                  <a:gd name="T49" fmla="*/ 138 h 192"/>
                  <a:gd name="T50" fmla="*/ 348 w 376"/>
                  <a:gd name="T51" fmla="*/ 136 h 192"/>
                  <a:gd name="T52" fmla="*/ 362 w 376"/>
                  <a:gd name="T53" fmla="*/ 126 h 192"/>
                  <a:gd name="T54" fmla="*/ 364 w 376"/>
                  <a:gd name="T55" fmla="*/ 116 h 192"/>
                  <a:gd name="T56" fmla="*/ 350 w 376"/>
                  <a:gd name="T57" fmla="*/ 98 h 192"/>
                  <a:gd name="T58" fmla="*/ 342 w 376"/>
                  <a:gd name="T59" fmla="*/ 92 h 192"/>
                  <a:gd name="T60" fmla="*/ 336 w 376"/>
                  <a:gd name="T61" fmla="*/ 96 h 192"/>
                  <a:gd name="T62" fmla="*/ 332 w 376"/>
                  <a:gd name="T63" fmla="*/ 88 h 192"/>
                  <a:gd name="T64" fmla="*/ 342 w 376"/>
                  <a:gd name="T65" fmla="*/ 88 h 192"/>
                  <a:gd name="T66" fmla="*/ 356 w 376"/>
                  <a:gd name="T67" fmla="*/ 94 h 192"/>
                  <a:gd name="T68" fmla="*/ 370 w 376"/>
                  <a:gd name="T69" fmla="*/ 112 h 192"/>
                  <a:gd name="T70" fmla="*/ 376 w 376"/>
                  <a:gd name="T71" fmla="*/ 144 h 192"/>
                  <a:gd name="T72" fmla="*/ 370 w 376"/>
                  <a:gd name="T73" fmla="*/ 142 h 192"/>
                  <a:gd name="T74" fmla="*/ 354 w 376"/>
                  <a:gd name="T75" fmla="*/ 150 h 192"/>
                  <a:gd name="T76" fmla="*/ 336 w 376"/>
                  <a:gd name="T77" fmla="*/ 158 h 192"/>
                  <a:gd name="T78" fmla="*/ 328 w 376"/>
                  <a:gd name="T79" fmla="*/ 166 h 192"/>
                  <a:gd name="T80" fmla="*/ 312 w 376"/>
                  <a:gd name="T81" fmla="*/ 180 h 192"/>
                  <a:gd name="T82" fmla="*/ 308 w 376"/>
                  <a:gd name="T83" fmla="*/ 160 h 192"/>
                  <a:gd name="T84" fmla="*/ 308 w 376"/>
                  <a:gd name="T85" fmla="*/ 154 h 192"/>
                  <a:gd name="T86" fmla="*/ 300 w 376"/>
                  <a:gd name="T87" fmla="*/ 148 h 192"/>
                  <a:gd name="T88" fmla="*/ 296 w 376"/>
                  <a:gd name="T89" fmla="*/ 154 h 192"/>
                  <a:gd name="T90" fmla="*/ 294 w 376"/>
                  <a:gd name="T91" fmla="*/ 162 h 192"/>
                  <a:gd name="T92" fmla="*/ 280 w 376"/>
                  <a:gd name="T93" fmla="*/ 172 h 192"/>
                  <a:gd name="T94" fmla="*/ 280 w 376"/>
                  <a:gd name="T95" fmla="*/ 182 h 192"/>
                  <a:gd name="T96" fmla="*/ 276 w 376"/>
                  <a:gd name="T97" fmla="*/ 190 h 192"/>
                  <a:gd name="T98" fmla="*/ 264 w 376"/>
                  <a:gd name="T99" fmla="*/ 192 h 192"/>
                  <a:gd name="T100" fmla="*/ 252 w 376"/>
                  <a:gd name="T101" fmla="*/ 172 h 192"/>
                  <a:gd name="T102" fmla="*/ 234 w 376"/>
                  <a:gd name="T103" fmla="*/ 164 h 192"/>
                  <a:gd name="T104" fmla="*/ 222 w 376"/>
                  <a:gd name="T105" fmla="*/ 146 h 192"/>
                  <a:gd name="T106" fmla="*/ 176 w 376"/>
                  <a:gd name="T107" fmla="*/ 142 h 192"/>
                  <a:gd name="T108" fmla="*/ 80 w 376"/>
                  <a:gd name="T109" fmla="*/ 166 h 192"/>
                  <a:gd name="T110" fmla="*/ 76 w 376"/>
                  <a:gd name="T111" fmla="*/ 170 h 192"/>
                  <a:gd name="T112" fmla="*/ 6 w 376"/>
                  <a:gd name="T113" fmla="*/ 182 h 19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76"/>
                  <a:gd name="T172" fmla="*/ 0 h 192"/>
                  <a:gd name="T173" fmla="*/ 376 w 376"/>
                  <a:gd name="T174" fmla="*/ 192 h 19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76" h="192">
                    <a:moveTo>
                      <a:pt x="6" y="182"/>
                    </a:moveTo>
                    <a:lnTo>
                      <a:pt x="0" y="182"/>
                    </a:lnTo>
                    <a:lnTo>
                      <a:pt x="2" y="80"/>
                    </a:lnTo>
                    <a:lnTo>
                      <a:pt x="40" y="72"/>
                    </a:lnTo>
                    <a:lnTo>
                      <a:pt x="78" y="62"/>
                    </a:lnTo>
                    <a:lnTo>
                      <a:pt x="194" y="36"/>
                    </a:lnTo>
                    <a:lnTo>
                      <a:pt x="204" y="28"/>
                    </a:lnTo>
                    <a:lnTo>
                      <a:pt x="210" y="20"/>
                    </a:lnTo>
                    <a:lnTo>
                      <a:pt x="214" y="12"/>
                    </a:lnTo>
                    <a:lnTo>
                      <a:pt x="220" y="6"/>
                    </a:lnTo>
                    <a:lnTo>
                      <a:pt x="224" y="4"/>
                    </a:lnTo>
                    <a:lnTo>
                      <a:pt x="230" y="0"/>
                    </a:lnTo>
                    <a:lnTo>
                      <a:pt x="238" y="0"/>
                    </a:lnTo>
                    <a:lnTo>
                      <a:pt x="242" y="0"/>
                    </a:lnTo>
                    <a:lnTo>
                      <a:pt x="240" y="0"/>
                    </a:lnTo>
                    <a:lnTo>
                      <a:pt x="240" y="2"/>
                    </a:lnTo>
                    <a:lnTo>
                      <a:pt x="242" y="8"/>
                    </a:lnTo>
                    <a:lnTo>
                      <a:pt x="246" y="16"/>
                    </a:lnTo>
                    <a:lnTo>
                      <a:pt x="258" y="24"/>
                    </a:lnTo>
                    <a:lnTo>
                      <a:pt x="260" y="24"/>
                    </a:lnTo>
                    <a:lnTo>
                      <a:pt x="266" y="26"/>
                    </a:lnTo>
                    <a:lnTo>
                      <a:pt x="268" y="28"/>
                    </a:lnTo>
                    <a:lnTo>
                      <a:pt x="266" y="30"/>
                    </a:lnTo>
                    <a:lnTo>
                      <a:pt x="262" y="36"/>
                    </a:lnTo>
                    <a:lnTo>
                      <a:pt x="252" y="40"/>
                    </a:lnTo>
                    <a:lnTo>
                      <a:pt x="252" y="48"/>
                    </a:lnTo>
                    <a:lnTo>
                      <a:pt x="252" y="52"/>
                    </a:lnTo>
                    <a:lnTo>
                      <a:pt x="248" y="60"/>
                    </a:lnTo>
                    <a:lnTo>
                      <a:pt x="242" y="72"/>
                    </a:lnTo>
                    <a:lnTo>
                      <a:pt x="242" y="78"/>
                    </a:lnTo>
                    <a:lnTo>
                      <a:pt x="244" y="84"/>
                    </a:lnTo>
                    <a:lnTo>
                      <a:pt x="250" y="84"/>
                    </a:lnTo>
                    <a:lnTo>
                      <a:pt x="260" y="80"/>
                    </a:lnTo>
                    <a:lnTo>
                      <a:pt x="268" y="82"/>
                    </a:lnTo>
                    <a:lnTo>
                      <a:pt x="278" y="90"/>
                    </a:lnTo>
                    <a:lnTo>
                      <a:pt x="284" y="98"/>
                    </a:lnTo>
                    <a:lnTo>
                      <a:pt x="290" y="100"/>
                    </a:lnTo>
                    <a:lnTo>
                      <a:pt x="292" y="114"/>
                    </a:lnTo>
                    <a:lnTo>
                      <a:pt x="294" y="118"/>
                    </a:lnTo>
                    <a:lnTo>
                      <a:pt x="296" y="122"/>
                    </a:lnTo>
                    <a:lnTo>
                      <a:pt x="300" y="122"/>
                    </a:lnTo>
                    <a:lnTo>
                      <a:pt x="302" y="120"/>
                    </a:lnTo>
                    <a:lnTo>
                      <a:pt x="304" y="120"/>
                    </a:lnTo>
                    <a:lnTo>
                      <a:pt x="306" y="122"/>
                    </a:lnTo>
                    <a:lnTo>
                      <a:pt x="308" y="126"/>
                    </a:lnTo>
                    <a:lnTo>
                      <a:pt x="308" y="128"/>
                    </a:lnTo>
                    <a:lnTo>
                      <a:pt x="310" y="132"/>
                    </a:lnTo>
                    <a:lnTo>
                      <a:pt x="314" y="136"/>
                    </a:lnTo>
                    <a:lnTo>
                      <a:pt x="322" y="138"/>
                    </a:lnTo>
                    <a:lnTo>
                      <a:pt x="330" y="138"/>
                    </a:lnTo>
                    <a:lnTo>
                      <a:pt x="342" y="140"/>
                    </a:lnTo>
                    <a:lnTo>
                      <a:pt x="348" y="136"/>
                    </a:lnTo>
                    <a:lnTo>
                      <a:pt x="358" y="130"/>
                    </a:lnTo>
                    <a:lnTo>
                      <a:pt x="362" y="126"/>
                    </a:lnTo>
                    <a:lnTo>
                      <a:pt x="364" y="120"/>
                    </a:lnTo>
                    <a:lnTo>
                      <a:pt x="364" y="116"/>
                    </a:lnTo>
                    <a:lnTo>
                      <a:pt x="360" y="110"/>
                    </a:lnTo>
                    <a:lnTo>
                      <a:pt x="350" y="98"/>
                    </a:lnTo>
                    <a:lnTo>
                      <a:pt x="346" y="94"/>
                    </a:lnTo>
                    <a:lnTo>
                      <a:pt x="342" y="92"/>
                    </a:lnTo>
                    <a:lnTo>
                      <a:pt x="338" y="92"/>
                    </a:lnTo>
                    <a:lnTo>
                      <a:pt x="336" y="96"/>
                    </a:lnTo>
                    <a:lnTo>
                      <a:pt x="334" y="98"/>
                    </a:lnTo>
                    <a:lnTo>
                      <a:pt x="332" y="88"/>
                    </a:lnTo>
                    <a:lnTo>
                      <a:pt x="338" y="88"/>
                    </a:lnTo>
                    <a:lnTo>
                      <a:pt x="342" y="88"/>
                    </a:lnTo>
                    <a:lnTo>
                      <a:pt x="348" y="90"/>
                    </a:lnTo>
                    <a:lnTo>
                      <a:pt x="356" y="94"/>
                    </a:lnTo>
                    <a:lnTo>
                      <a:pt x="362" y="100"/>
                    </a:lnTo>
                    <a:lnTo>
                      <a:pt x="370" y="112"/>
                    </a:lnTo>
                    <a:lnTo>
                      <a:pt x="376" y="130"/>
                    </a:lnTo>
                    <a:lnTo>
                      <a:pt x="376" y="144"/>
                    </a:lnTo>
                    <a:lnTo>
                      <a:pt x="374" y="142"/>
                    </a:lnTo>
                    <a:lnTo>
                      <a:pt x="370" y="142"/>
                    </a:lnTo>
                    <a:lnTo>
                      <a:pt x="364" y="144"/>
                    </a:lnTo>
                    <a:lnTo>
                      <a:pt x="354" y="150"/>
                    </a:lnTo>
                    <a:lnTo>
                      <a:pt x="344" y="154"/>
                    </a:lnTo>
                    <a:lnTo>
                      <a:pt x="336" y="158"/>
                    </a:lnTo>
                    <a:lnTo>
                      <a:pt x="332" y="162"/>
                    </a:lnTo>
                    <a:lnTo>
                      <a:pt x="328" y="166"/>
                    </a:lnTo>
                    <a:lnTo>
                      <a:pt x="324" y="170"/>
                    </a:lnTo>
                    <a:lnTo>
                      <a:pt x="312" y="180"/>
                    </a:lnTo>
                    <a:lnTo>
                      <a:pt x="308" y="176"/>
                    </a:lnTo>
                    <a:lnTo>
                      <a:pt x="308" y="160"/>
                    </a:lnTo>
                    <a:lnTo>
                      <a:pt x="308" y="158"/>
                    </a:lnTo>
                    <a:lnTo>
                      <a:pt x="308" y="154"/>
                    </a:lnTo>
                    <a:lnTo>
                      <a:pt x="302" y="148"/>
                    </a:lnTo>
                    <a:lnTo>
                      <a:pt x="300" y="148"/>
                    </a:lnTo>
                    <a:lnTo>
                      <a:pt x="298" y="150"/>
                    </a:lnTo>
                    <a:lnTo>
                      <a:pt x="296" y="154"/>
                    </a:lnTo>
                    <a:lnTo>
                      <a:pt x="294" y="164"/>
                    </a:lnTo>
                    <a:lnTo>
                      <a:pt x="294" y="162"/>
                    </a:lnTo>
                    <a:lnTo>
                      <a:pt x="286" y="172"/>
                    </a:lnTo>
                    <a:lnTo>
                      <a:pt x="280" y="172"/>
                    </a:lnTo>
                    <a:lnTo>
                      <a:pt x="280" y="176"/>
                    </a:lnTo>
                    <a:lnTo>
                      <a:pt x="280" y="182"/>
                    </a:lnTo>
                    <a:lnTo>
                      <a:pt x="278" y="186"/>
                    </a:lnTo>
                    <a:lnTo>
                      <a:pt x="276" y="190"/>
                    </a:lnTo>
                    <a:lnTo>
                      <a:pt x="272" y="192"/>
                    </a:lnTo>
                    <a:lnTo>
                      <a:pt x="264" y="192"/>
                    </a:lnTo>
                    <a:lnTo>
                      <a:pt x="258" y="178"/>
                    </a:lnTo>
                    <a:lnTo>
                      <a:pt x="252" y="172"/>
                    </a:lnTo>
                    <a:lnTo>
                      <a:pt x="242" y="166"/>
                    </a:lnTo>
                    <a:lnTo>
                      <a:pt x="234" y="164"/>
                    </a:lnTo>
                    <a:lnTo>
                      <a:pt x="228" y="148"/>
                    </a:lnTo>
                    <a:lnTo>
                      <a:pt x="222" y="146"/>
                    </a:lnTo>
                    <a:lnTo>
                      <a:pt x="216" y="132"/>
                    </a:lnTo>
                    <a:lnTo>
                      <a:pt x="176" y="142"/>
                    </a:lnTo>
                    <a:lnTo>
                      <a:pt x="176" y="140"/>
                    </a:lnTo>
                    <a:lnTo>
                      <a:pt x="80" y="166"/>
                    </a:lnTo>
                    <a:lnTo>
                      <a:pt x="80" y="170"/>
                    </a:lnTo>
                    <a:lnTo>
                      <a:pt x="76" y="170"/>
                    </a:lnTo>
                    <a:lnTo>
                      <a:pt x="76" y="166"/>
                    </a:lnTo>
                    <a:lnTo>
                      <a:pt x="6" y="182"/>
                    </a:lnTo>
                    <a:close/>
                  </a:path>
                </a:pathLst>
              </a:custGeom>
              <a:solidFill>
                <a:srgbClr val="FFFDC5"/>
              </a:solidFill>
              <a:ln w="6350">
                <a:solidFill>
                  <a:srgbClr val="FF8C00"/>
                </a:solidFill>
                <a:round/>
                <a:headEnd/>
                <a:tailEnd/>
              </a:ln>
            </p:spPr>
            <p:txBody>
              <a:bodyPr/>
              <a:lstStyle/>
              <a:p>
                <a:endParaRPr lang="en-US"/>
              </a:p>
            </p:txBody>
          </p:sp>
          <p:sp>
            <p:nvSpPr>
              <p:cNvPr id="20735" name="Freeform 26"/>
              <p:cNvSpPr>
                <a:spLocks noChangeAspect="1"/>
              </p:cNvSpPr>
              <p:nvPr/>
            </p:nvSpPr>
            <p:spPr bwMode="auto">
              <a:xfrm>
                <a:off x="5969" y="1302"/>
                <a:ext cx="30" cy="18"/>
              </a:xfrm>
              <a:custGeom>
                <a:avLst/>
                <a:gdLst>
                  <a:gd name="T0" fmla="*/ 0 w 30"/>
                  <a:gd name="T1" fmla="*/ 16 h 18"/>
                  <a:gd name="T2" fmla="*/ 8 w 30"/>
                  <a:gd name="T3" fmla="*/ 18 h 18"/>
                  <a:gd name="T4" fmla="*/ 22 w 30"/>
                  <a:gd name="T5" fmla="*/ 16 h 18"/>
                  <a:gd name="T6" fmla="*/ 28 w 30"/>
                  <a:gd name="T7" fmla="*/ 14 h 18"/>
                  <a:gd name="T8" fmla="*/ 30 w 30"/>
                  <a:gd name="T9" fmla="*/ 10 h 18"/>
                  <a:gd name="T10" fmla="*/ 30 w 30"/>
                  <a:gd name="T11" fmla="*/ 6 h 18"/>
                  <a:gd name="T12" fmla="*/ 22 w 30"/>
                  <a:gd name="T13" fmla="*/ 0 h 18"/>
                  <a:gd name="T14" fmla="*/ 20 w 30"/>
                  <a:gd name="T15" fmla="*/ 0 h 18"/>
                  <a:gd name="T16" fmla="*/ 18 w 30"/>
                  <a:gd name="T17" fmla="*/ 2 h 18"/>
                  <a:gd name="T18" fmla="*/ 18 w 30"/>
                  <a:gd name="T19" fmla="*/ 8 h 18"/>
                  <a:gd name="T20" fmla="*/ 8 w 30"/>
                  <a:gd name="T21" fmla="*/ 8 h 18"/>
                  <a:gd name="T22" fmla="*/ 2 w 30"/>
                  <a:gd name="T23" fmla="*/ 12 h 18"/>
                  <a:gd name="T24" fmla="*/ 0 w 30"/>
                  <a:gd name="T25" fmla="*/ 14 h 18"/>
                  <a:gd name="T26" fmla="*/ 0 w 30"/>
                  <a:gd name="T27" fmla="*/ 14 h 1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
                  <a:gd name="T43" fmla="*/ 0 h 18"/>
                  <a:gd name="T44" fmla="*/ 30 w 30"/>
                  <a:gd name="T45" fmla="*/ 18 h 1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 h="18">
                    <a:moveTo>
                      <a:pt x="0" y="16"/>
                    </a:moveTo>
                    <a:lnTo>
                      <a:pt x="8" y="18"/>
                    </a:lnTo>
                    <a:lnTo>
                      <a:pt x="22" y="16"/>
                    </a:lnTo>
                    <a:lnTo>
                      <a:pt x="28" y="14"/>
                    </a:lnTo>
                    <a:lnTo>
                      <a:pt x="30" y="10"/>
                    </a:lnTo>
                    <a:lnTo>
                      <a:pt x="30" y="6"/>
                    </a:lnTo>
                    <a:lnTo>
                      <a:pt x="22" y="0"/>
                    </a:lnTo>
                    <a:lnTo>
                      <a:pt x="20" y="0"/>
                    </a:lnTo>
                    <a:lnTo>
                      <a:pt x="18" y="2"/>
                    </a:lnTo>
                    <a:lnTo>
                      <a:pt x="18" y="8"/>
                    </a:lnTo>
                    <a:lnTo>
                      <a:pt x="8" y="8"/>
                    </a:lnTo>
                    <a:lnTo>
                      <a:pt x="2" y="12"/>
                    </a:lnTo>
                    <a:lnTo>
                      <a:pt x="0" y="14"/>
                    </a:lnTo>
                  </a:path>
                </a:pathLst>
              </a:custGeom>
              <a:solidFill>
                <a:srgbClr val="FFFDC5"/>
              </a:solidFill>
              <a:ln w="6350">
                <a:solidFill>
                  <a:srgbClr val="FF8C00"/>
                </a:solidFill>
                <a:round/>
                <a:headEnd/>
                <a:tailEnd/>
              </a:ln>
            </p:spPr>
            <p:txBody>
              <a:bodyPr/>
              <a:lstStyle/>
              <a:p>
                <a:endParaRPr lang="en-US"/>
              </a:p>
            </p:txBody>
          </p:sp>
          <p:sp>
            <p:nvSpPr>
              <p:cNvPr id="20736" name="Freeform 27"/>
              <p:cNvSpPr>
                <a:spLocks noChangeAspect="1"/>
              </p:cNvSpPr>
              <p:nvPr/>
            </p:nvSpPr>
            <p:spPr bwMode="auto">
              <a:xfrm>
                <a:off x="5907" y="1302"/>
                <a:ext cx="34" cy="30"/>
              </a:xfrm>
              <a:custGeom>
                <a:avLst/>
                <a:gdLst>
                  <a:gd name="T0" fmla="*/ 0 w 34"/>
                  <a:gd name="T1" fmla="*/ 22 h 30"/>
                  <a:gd name="T2" fmla="*/ 6 w 34"/>
                  <a:gd name="T3" fmla="*/ 30 h 30"/>
                  <a:gd name="T4" fmla="*/ 14 w 34"/>
                  <a:gd name="T5" fmla="*/ 20 h 30"/>
                  <a:gd name="T6" fmla="*/ 24 w 34"/>
                  <a:gd name="T7" fmla="*/ 14 h 30"/>
                  <a:gd name="T8" fmla="*/ 28 w 34"/>
                  <a:gd name="T9" fmla="*/ 12 h 30"/>
                  <a:gd name="T10" fmla="*/ 34 w 34"/>
                  <a:gd name="T11" fmla="*/ 12 h 30"/>
                  <a:gd name="T12" fmla="*/ 34 w 34"/>
                  <a:gd name="T13" fmla="*/ 6 h 30"/>
                  <a:gd name="T14" fmla="*/ 32 w 34"/>
                  <a:gd name="T15" fmla="*/ 4 h 30"/>
                  <a:gd name="T16" fmla="*/ 26 w 34"/>
                  <a:gd name="T17" fmla="*/ 4 h 30"/>
                  <a:gd name="T18" fmla="*/ 22 w 34"/>
                  <a:gd name="T19" fmla="*/ 2 h 30"/>
                  <a:gd name="T20" fmla="*/ 18 w 34"/>
                  <a:gd name="T21" fmla="*/ 0 h 30"/>
                  <a:gd name="T22" fmla="*/ 12 w 34"/>
                  <a:gd name="T23" fmla="*/ 4 h 30"/>
                  <a:gd name="T24" fmla="*/ 12 w 34"/>
                  <a:gd name="T25" fmla="*/ 8 h 30"/>
                  <a:gd name="T26" fmla="*/ 10 w 34"/>
                  <a:gd name="T27" fmla="*/ 10 h 30"/>
                  <a:gd name="T28" fmla="*/ 10 w 34"/>
                  <a:gd name="T29" fmla="*/ 16 h 30"/>
                  <a:gd name="T30" fmla="*/ 6 w 34"/>
                  <a:gd name="T31" fmla="*/ 20 h 30"/>
                  <a:gd name="T32" fmla="*/ 0 w 34"/>
                  <a:gd name="T33" fmla="*/ 22 h 3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4"/>
                  <a:gd name="T52" fmla="*/ 0 h 30"/>
                  <a:gd name="T53" fmla="*/ 34 w 34"/>
                  <a:gd name="T54" fmla="*/ 30 h 3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4" h="30">
                    <a:moveTo>
                      <a:pt x="0" y="22"/>
                    </a:moveTo>
                    <a:lnTo>
                      <a:pt x="6" y="30"/>
                    </a:lnTo>
                    <a:lnTo>
                      <a:pt x="14" y="20"/>
                    </a:lnTo>
                    <a:lnTo>
                      <a:pt x="24" y="14"/>
                    </a:lnTo>
                    <a:lnTo>
                      <a:pt x="28" y="12"/>
                    </a:lnTo>
                    <a:lnTo>
                      <a:pt x="34" y="12"/>
                    </a:lnTo>
                    <a:lnTo>
                      <a:pt x="34" y="6"/>
                    </a:lnTo>
                    <a:lnTo>
                      <a:pt x="32" y="4"/>
                    </a:lnTo>
                    <a:lnTo>
                      <a:pt x="26" y="4"/>
                    </a:lnTo>
                    <a:lnTo>
                      <a:pt x="22" y="2"/>
                    </a:lnTo>
                    <a:lnTo>
                      <a:pt x="18" y="0"/>
                    </a:lnTo>
                    <a:lnTo>
                      <a:pt x="12" y="4"/>
                    </a:lnTo>
                    <a:lnTo>
                      <a:pt x="12" y="8"/>
                    </a:lnTo>
                    <a:lnTo>
                      <a:pt x="10" y="10"/>
                    </a:lnTo>
                    <a:lnTo>
                      <a:pt x="10" y="16"/>
                    </a:lnTo>
                    <a:lnTo>
                      <a:pt x="6" y="20"/>
                    </a:lnTo>
                    <a:lnTo>
                      <a:pt x="0" y="22"/>
                    </a:lnTo>
                    <a:close/>
                  </a:path>
                </a:pathLst>
              </a:custGeom>
              <a:solidFill>
                <a:srgbClr val="FFFDC5"/>
              </a:solidFill>
              <a:ln w="6350">
                <a:solidFill>
                  <a:srgbClr val="FF8C00"/>
                </a:solidFill>
                <a:round/>
                <a:headEnd/>
                <a:tailEnd/>
              </a:ln>
            </p:spPr>
            <p:txBody>
              <a:bodyPr/>
              <a:lstStyle/>
              <a:p>
                <a:endParaRPr lang="en-US"/>
              </a:p>
            </p:txBody>
          </p:sp>
        </p:grpSp>
        <p:sp>
          <p:nvSpPr>
            <p:cNvPr id="20614" name="Freeform 28"/>
            <p:cNvSpPr>
              <a:spLocks noChangeAspect="1"/>
            </p:cNvSpPr>
            <p:nvPr/>
          </p:nvSpPr>
          <p:spPr bwMode="auto">
            <a:xfrm>
              <a:off x="8617493" y="2016238"/>
              <a:ext cx="90870" cy="117278"/>
            </a:xfrm>
            <a:custGeom>
              <a:avLst/>
              <a:gdLst>
                <a:gd name="T0" fmla="*/ 2147483647 w 90"/>
                <a:gd name="T1" fmla="*/ 2147483647 h 108"/>
                <a:gd name="T2" fmla="*/ 2147483647 w 90"/>
                <a:gd name="T3" fmla="*/ 2147483647 h 108"/>
                <a:gd name="T4" fmla="*/ 2147483647 w 90"/>
                <a:gd name="T5" fmla="*/ 2147483647 h 108"/>
                <a:gd name="T6" fmla="*/ 2147483647 w 90"/>
                <a:gd name="T7" fmla="*/ 2147483647 h 108"/>
                <a:gd name="T8" fmla="*/ 2147483647 w 90"/>
                <a:gd name="T9" fmla="*/ 2147483647 h 108"/>
                <a:gd name="T10" fmla="*/ 2147483647 w 90"/>
                <a:gd name="T11" fmla="*/ 2147483647 h 108"/>
                <a:gd name="T12" fmla="*/ 2147483647 w 90"/>
                <a:gd name="T13" fmla="*/ 2147483647 h 108"/>
                <a:gd name="T14" fmla="*/ 2147483647 w 90"/>
                <a:gd name="T15" fmla="*/ 2147483647 h 108"/>
                <a:gd name="T16" fmla="*/ 2147483647 w 90"/>
                <a:gd name="T17" fmla="*/ 2147483647 h 108"/>
                <a:gd name="T18" fmla="*/ 2147483647 w 90"/>
                <a:gd name="T19" fmla="*/ 2147483647 h 108"/>
                <a:gd name="T20" fmla="*/ 2147483647 w 90"/>
                <a:gd name="T21" fmla="*/ 2147483647 h 108"/>
                <a:gd name="T22" fmla="*/ 2147483647 w 90"/>
                <a:gd name="T23" fmla="*/ 2147483647 h 108"/>
                <a:gd name="T24" fmla="*/ 2147483647 w 90"/>
                <a:gd name="T25" fmla="*/ 2147483647 h 108"/>
                <a:gd name="T26" fmla="*/ 2147483647 w 90"/>
                <a:gd name="T27" fmla="*/ 2147483647 h 108"/>
                <a:gd name="T28" fmla="*/ 2147483647 w 90"/>
                <a:gd name="T29" fmla="*/ 2147483647 h 108"/>
                <a:gd name="T30" fmla="*/ 2147483647 w 90"/>
                <a:gd name="T31" fmla="*/ 2147483647 h 108"/>
                <a:gd name="T32" fmla="*/ 2147483647 w 90"/>
                <a:gd name="T33" fmla="*/ 2147483647 h 108"/>
                <a:gd name="T34" fmla="*/ 2147483647 w 90"/>
                <a:gd name="T35" fmla="*/ 2147483647 h 108"/>
                <a:gd name="T36" fmla="*/ 2147483647 w 90"/>
                <a:gd name="T37" fmla="*/ 2147483647 h 108"/>
                <a:gd name="T38" fmla="*/ 2147483647 w 90"/>
                <a:gd name="T39" fmla="*/ 2147483647 h 108"/>
                <a:gd name="T40" fmla="*/ 2147483647 w 90"/>
                <a:gd name="T41" fmla="*/ 2147483647 h 108"/>
                <a:gd name="T42" fmla="*/ 2147483647 w 90"/>
                <a:gd name="T43" fmla="*/ 2147483647 h 108"/>
                <a:gd name="T44" fmla="*/ 2147483647 w 90"/>
                <a:gd name="T45" fmla="*/ 2147483647 h 108"/>
                <a:gd name="T46" fmla="*/ 2147483647 w 90"/>
                <a:gd name="T47" fmla="*/ 2147483647 h 108"/>
                <a:gd name="T48" fmla="*/ 2147483647 w 90"/>
                <a:gd name="T49" fmla="*/ 2147483647 h 108"/>
                <a:gd name="T50" fmla="*/ 2147483647 w 90"/>
                <a:gd name="T51" fmla="*/ 2147483647 h 108"/>
                <a:gd name="T52" fmla="*/ 2147483647 w 90"/>
                <a:gd name="T53" fmla="*/ 2147483647 h 108"/>
                <a:gd name="T54" fmla="*/ 2147483647 w 90"/>
                <a:gd name="T55" fmla="*/ 2147483647 h 108"/>
                <a:gd name="T56" fmla="*/ 2147483647 w 90"/>
                <a:gd name="T57" fmla="*/ 2147483647 h 108"/>
                <a:gd name="T58" fmla="*/ 2147483647 w 90"/>
                <a:gd name="T59" fmla="*/ 2147483647 h 108"/>
                <a:gd name="T60" fmla="*/ 2147483647 w 90"/>
                <a:gd name="T61" fmla="*/ 2147483647 h 108"/>
                <a:gd name="T62" fmla="*/ 2147483647 w 90"/>
                <a:gd name="T63" fmla="*/ 0 h 108"/>
                <a:gd name="T64" fmla="*/ 0 w 90"/>
                <a:gd name="T65" fmla="*/ 2147483647 h 108"/>
                <a:gd name="T66" fmla="*/ 2147483647 w 90"/>
                <a:gd name="T67" fmla="*/ 2147483647 h 10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0"/>
                <a:gd name="T103" fmla="*/ 0 h 108"/>
                <a:gd name="T104" fmla="*/ 90 w 90"/>
                <a:gd name="T105" fmla="*/ 108 h 10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0" h="108">
                  <a:moveTo>
                    <a:pt x="24" y="92"/>
                  </a:moveTo>
                  <a:lnTo>
                    <a:pt x="18" y="94"/>
                  </a:lnTo>
                  <a:lnTo>
                    <a:pt x="18" y="102"/>
                  </a:lnTo>
                  <a:lnTo>
                    <a:pt x="18" y="108"/>
                  </a:lnTo>
                  <a:lnTo>
                    <a:pt x="24" y="108"/>
                  </a:lnTo>
                  <a:lnTo>
                    <a:pt x="30" y="106"/>
                  </a:lnTo>
                  <a:lnTo>
                    <a:pt x="40" y="98"/>
                  </a:lnTo>
                  <a:lnTo>
                    <a:pt x="48" y="92"/>
                  </a:lnTo>
                  <a:lnTo>
                    <a:pt x="50" y="88"/>
                  </a:lnTo>
                  <a:lnTo>
                    <a:pt x="58" y="86"/>
                  </a:lnTo>
                  <a:lnTo>
                    <a:pt x="58" y="74"/>
                  </a:lnTo>
                  <a:lnTo>
                    <a:pt x="46" y="34"/>
                  </a:lnTo>
                  <a:lnTo>
                    <a:pt x="54" y="34"/>
                  </a:lnTo>
                  <a:lnTo>
                    <a:pt x="64" y="40"/>
                  </a:lnTo>
                  <a:lnTo>
                    <a:pt x="66" y="40"/>
                  </a:lnTo>
                  <a:lnTo>
                    <a:pt x="72" y="42"/>
                  </a:lnTo>
                  <a:lnTo>
                    <a:pt x="74" y="44"/>
                  </a:lnTo>
                  <a:lnTo>
                    <a:pt x="76" y="48"/>
                  </a:lnTo>
                  <a:lnTo>
                    <a:pt x="78" y="60"/>
                  </a:lnTo>
                  <a:lnTo>
                    <a:pt x="82" y="66"/>
                  </a:lnTo>
                  <a:lnTo>
                    <a:pt x="84" y="70"/>
                  </a:lnTo>
                  <a:lnTo>
                    <a:pt x="86" y="68"/>
                  </a:lnTo>
                  <a:lnTo>
                    <a:pt x="88" y="62"/>
                  </a:lnTo>
                  <a:lnTo>
                    <a:pt x="90" y="58"/>
                  </a:lnTo>
                  <a:lnTo>
                    <a:pt x="88" y="60"/>
                  </a:lnTo>
                  <a:lnTo>
                    <a:pt x="82" y="46"/>
                  </a:lnTo>
                  <a:lnTo>
                    <a:pt x="76" y="40"/>
                  </a:lnTo>
                  <a:lnTo>
                    <a:pt x="66" y="34"/>
                  </a:lnTo>
                  <a:lnTo>
                    <a:pt x="58" y="32"/>
                  </a:lnTo>
                  <a:lnTo>
                    <a:pt x="52" y="16"/>
                  </a:lnTo>
                  <a:lnTo>
                    <a:pt x="46" y="14"/>
                  </a:lnTo>
                  <a:lnTo>
                    <a:pt x="40" y="0"/>
                  </a:lnTo>
                  <a:lnTo>
                    <a:pt x="0" y="10"/>
                  </a:lnTo>
                  <a:lnTo>
                    <a:pt x="24" y="92"/>
                  </a:lnTo>
                  <a:close/>
                </a:path>
              </a:pathLst>
            </a:custGeom>
            <a:solidFill>
              <a:srgbClr val="FFFDC5"/>
            </a:solidFill>
            <a:ln w="6350">
              <a:solidFill>
                <a:srgbClr val="FF8C00"/>
              </a:solidFill>
              <a:round/>
              <a:headEnd/>
              <a:tailEnd/>
            </a:ln>
          </p:spPr>
          <p:txBody>
            <a:bodyPr/>
            <a:lstStyle/>
            <a:p>
              <a:endParaRPr lang="en-US"/>
            </a:p>
          </p:txBody>
        </p:sp>
        <p:sp>
          <p:nvSpPr>
            <p:cNvPr id="20615" name="Freeform 29"/>
            <p:cNvSpPr>
              <a:spLocks noChangeAspect="1"/>
            </p:cNvSpPr>
            <p:nvPr/>
          </p:nvSpPr>
          <p:spPr bwMode="auto">
            <a:xfrm>
              <a:off x="8447477" y="2024925"/>
              <a:ext cx="193466" cy="208495"/>
            </a:xfrm>
            <a:custGeom>
              <a:avLst/>
              <a:gdLst>
                <a:gd name="T0" fmla="*/ 2147483647 w 194"/>
                <a:gd name="T1" fmla="*/ 2147483647 h 192"/>
                <a:gd name="T2" fmla="*/ 2147483647 w 194"/>
                <a:gd name="T3" fmla="*/ 2147483647 h 192"/>
                <a:gd name="T4" fmla="*/ 2147483647 w 194"/>
                <a:gd name="T5" fmla="*/ 2147483647 h 192"/>
                <a:gd name="T6" fmla="*/ 2147483647 w 194"/>
                <a:gd name="T7" fmla="*/ 2147483647 h 192"/>
                <a:gd name="T8" fmla="*/ 2147483647 w 194"/>
                <a:gd name="T9" fmla="*/ 2147483647 h 192"/>
                <a:gd name="T10" fmla="*/ 2147483647 w 194"/>
                <a:gd name="T11" fmla="*/ 2147483647 h 192"/>
                <a:gd name="T12" fmla="*/ 2147483647 w 194"/>
                <a:gd name="T13" fmla="*/ 2147483647 h 192"/>
                <a:gd name="T14" fmla="*/ 2147483647 w 194"/>
                <a:gd name="T15" fmla="*/ 2147483647 h 192"/>
                <a:gd name="T16" fmla="*/ 2147483647 w 194"/>
                <a:gd name="T17" fmla="*/ 2147483647 h 192"/>
                <a:gd name="T18" fmla="*/ 2147483647 w 194"/>
                <a:gd name="T19" fmla="*/ 2147483647 h 192"/>
                <a:gd name="T20" fmla="*/ 2147483647 w 194"/>
                <a:gd name="T21" fmla="*/ 2147483647 h 192"/>
                <a:gd name="T22" fmla="*/ 2147483647 w 194"/>
                <a:gd name="T23" fmla="*/ 2147483647 h 192"/>
                <a:gd name="T24" fmla="*/ 0 w 194"/>
                <a:gd name="T25" fmla="*/ 2147483647 h 192"/>
                <a:gd name="T26" fmla="*/ 2147483647 w 194"/>
                <a:gd name="T27" fmla="*/ 2147483647 h 192"/>
                <a:gd name="T28" fmla="*/ 2147483647 w 194"/>
                <a:gd name="T29" fmla="*/ 2147483647 h 192"/>
                <a:gd name="T30" fmla="*/ 2147483647 w 194"/>
                <a:gd name="T31" fmla="*/ 2147483647 h 192"/>
                <a:gd name="T32" fmla="*/ 2147483647 w 194"/>
                <a:gd name="T33" fmla="*/ 2147483647 h 192"/>
                <a:gd name="T34" fmla="*/ 2147483647 w 194"/>
                <a:gd name="T35" fmla="*/ 0 h 192"/>
                <a:gd name="T36" fmla="*/ 2147483647 w 194"/>
                <a:gd name="T37" fmla="*/ 2147483647 h 192"/>
                <a:gd name="T38" fmla="*/ 2147483647 w 194"/>
                <a:gd name="T39" fmla="*/ 2147483647 h 192"/>
                <a:gd name="T40" fmla="*/ 2147483647 w 194"/>
                <a:gd name="T41" fmla="*/ 2147483647 h 192"/>
                <a:gd name="T42" fmla="*/ 2147483647 w 194"/>
                <a:gd name="T43" fmla="*/ 2147483647 h 192"/>
                <a:gd name="T44" fmla="*/ 2147483647 w 194"/>
                <a:gd name="T45" fmla="*/ 2147483647 h 192"/>
                <a:gd name="T46" fmla="*/ 2147483647 w 194"/>
                <a:gd name="T47" fmla="*/ 2147483647 h 19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94"/>
                <a:gd name="T73" fmla="*/ 0 h 192"/>
                <a:gd name="T74" fmla="*/ 194 w 194"/>
                <a:gd name="T75" fmla="*/ 192 h 19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94" h="192">
                  <a:moveTo>
                    <a:pt x="182" y="98"/>
                  </a:moveTo>
                  <a:lnTo>
                    <a:pt x="142" y="118"/>
                  </a:lnTo>
                  <a:lnTo>
                    <a:pt x="118" y="128"/>
                  </a:lnTo>
                  <a:lnTo>
                    <a:pt x="98" y="134"/>
                  </a:lnTo>
                  <a:lnTo>
                    <a:pt x="80" y="138"/>
                  </a:lnTo>
                  <a:lnTo>
                    <a:pt x="50" y="164"/>
                  </a:lnTo>
                  <a:lnTo>
                    <a:pt x="48" y="164"/>
                  </a:lnTo>
                  <a:lnTo>
                    <a:pt x="24" y="186"/>
                  </a:lnTo>
                  <a:lnTo>
                    <a:pt x="14" y="192"/>
                  </a:lnTo>
                  <a:lnTo>
                    <a:pt x="6" y="180"/>
                  </a:lnTo>
                  <a:lnTo>
                    <a:pt x="24" y="158"/>
                  </a:lnTo>
                  <a:lnTo>
                    <a:pt x="14" y="150"/>
                  </a:lnTo>
                  <a:lnTo>
                    <a:pt x="0" y="42"/>
                  </a:lnTo>
                  <a:lnTo>
                    <a:pt x="70" y="26"/>
                  </a:lnTo>
                  <a:lnTo>
                    <a:pt x="70" y="30"/>
                  </a:lnTo>
                  <a:lnTo>
                    <a:pt x="74" y="30"/>
                  </a:lnTo>
                  <a:lnTo>
                    <a:pt x="74" y="26"/>
                  </a:lnTo>
                  <a:lnTo>
                    <a:pt x="170" y="0"/>
                  </a:lnTo>
                  <a:lnTo>
                    <a:pt x="170" y="2"/>
                  </a:lnTo>
                  <a:lnTo>
                    <a:pt x="194" y="84"/>
                  </a:lnTo>
                  <a:lnTo>
                    <a:pt x="188" y="86"/>
                  </a:lnTo>
                  <a:lnTo>
                    <a:pt x="188" y="94"/>
                  </a:lnTo>
                  <a:lnTo>
                    <a:pt x="188" y="100"/>
                  </a:lnTo>
                  <a:lnTo>
                    <a:pt x="182" y="98"/>
                  </a:lnTo>
                  <a:close/>
                </a:path>
              </a:pathLst>
            </a:custGeom>
            <a:solidFill>
              <a:srgbClr val="FFFDC5"/>
            </a:solidFill>
            <a:ln w="6350">
              <a:solidFill>
                <a:srgbClr val="FF8C00"/>
              </a:solidFill>
              <a:round/>
              <a:headEnd/>
              <a:tailEnd/>
            </a:ln>
          </p:spPr>
          <p:txBody>
            <a:bodyPr/>
            <a:lstStyle/>
            <a:p>
              <a:endParaRPr lang="en-US"/>
            </a:p>
          </p:txBody>
        </p:sp>
        <p:grpSp>
          <p:nvGrpSpPr>
            <p:cNvPr id="20616" name="Group 30"/>
            <p:cNvGrpSpPr>
              <a:grpSpLocks noChangeAspect="1"/>
            </p:cNvGrpSpPr>
            <p:nvPr/>
          </p:nvGrpSpPr>
          <p:grpSpPr bwMode="auto">
            <a:xfrm>
              <a:off x="7787933" y="1613727"/>
              <a:ext cx="855941" cy="694983"/>
              <a:chOff x="4957" y="880"/>
              <a:chExt cx="852" cy="636"/>
            </a:xfrm>
          </p:grpSpPr>
          <p:sp>
            <p:nvSpPr>
              <p:cNvPr id="20732" name="Freeform 31"/>
              <p:cNvSpPr>
                <a:spLocks noChangeAspect="1"/>
              </p:cNvSpPr>
              <p:nvPr/>
            </p:nvSpPr>
            <p:spPr bwMode="auto">
              <a:xfrm>
                <a:off x="4957" y="880"/>
                <a:ext cx="680" cy="612"/>
              </a:xfrm>
              <a:custGeom>
                <a:avLst/>
                <a:gdLst>
                  <a:gd name="T0" fmla="*/ 452 w 680"/>
                  <a:gd name="T1" fmla="*/ 472 h 612"/>
                  <a:gd name="T2" fmla="*/ 464 w 680"/>
                  <a:gd name="T3" fmla="*/ 470 h 612"/>
                  <a:gd name="T4" fmla="*/ 474 w 680"/>
                  <a:gd name="T5" fmla="*/ 476 h 612"/>
                  <a:gd name="T6" fmla="*/ 482 w 680"/>
                  <a:gd name="T7" fmla="*/ 488 h 612"/>
                  <a:gd name="T8" fmla="*/ 494 w 680"/>
                  <a:gd name="T9" fmla="*/ 490 h 612"/>
                  <a:gd name="T10" fmla="*/ 500 w 680"/>
                  <a:gd name="T11" fmla="*/ 496 h 612"/>
                  <a:gd name="T12" fmla="*/ 502 w 680"/>
                  <a:gd name="T13" fmla="*/ 508 h 612"/>
                  <a:gd name="T14" fmla="*/ 520 w 680"/>
                  <a:gd name="T15" fmla="*/ 530 h 612"/>
                  <a:gd name="T16" fmla="*/ 526 w 680"/>
                  <a:gd name="T17" fmla="*/ 534 h 612"/>
                  <a:gd name="T18" fmla="*/ 646 w 680"/>
                  <a:gd name="T19" fmla="*/ 574 h 612"/>
                  <a:gd name="T20" fmla="*/ 660 w 680"/>
                  <a:gd name="T21" fmla="*/ 596 h 612"/>
                  <a:gd name="T22" fmla="*/ 662 w 680"/>
                  <a:gd name="T23" fmla="*/ 556 h 612"/>
                  <a:gd name="T24" fmla="*/ 670 w 680"/>
                  <a:gd name="T25" fmla="*/ 526 h 612"/>
                  <a:gd name="T26" fmla="*/ 650 w 680"/>
                  <a:gd name="T27" fmla="*/ 418 h 612"/>
                  <a:gd name="T28" fmla="*/ 628 w 680"/>
                  <a:gd name="T29" fmla="*/ 210 h 612"/>
                  <a:gd name="T30" fmla="*/ 622 w 680"/>
                  <a:gd name="T31" fmla="*/ 196 h 612"/>
                  <a:gd name="T32" fmla="*/ 616 w 680"/>
                  <a:gd name="T33" fmla="*/ 194 h 612"/>
                  <a:gd name="T34" fmla="*/ 610 w 680"/>
                  <a:gd name="T35" fmla="*/ 202 h 612"/>
                  <a:gd name="T36" fmla="*/ 596 w 680"/>
                  <a:gd name="T37" fmla="*/ 142 h 612"/>
                  <a:gd name="T38" fmla="*/ 586 w 680"/>
                  <a:gd name="T39" fmla="*/ 82 h 612"/>
                  <a:gd name="T40" fmla="*/ 446 w 680"/>
                  <a:gd name="T41" fmla="*/ 30 h 612"/>
                  <a:gd name="T42" fmla="*/ 428 w 680"/>
                  <a:gd name="T43" fmla="*/ 36 h 612"/>
                  <a:gd name="T44" fmla="*/ 408 w 680"/>
                  <a:gd name="T45" fmla="*/ 48 h 612"/>
                  <a:gd name="T46" fmla="*/ 378 w 680"/>
                  <a:gd name="T47" fmla="*/ 84 h 612"/>
                  <a:gd name="T48" fmla="*/ 356 w 680"/>
                  <a:gd name="T49" fmla="*/ 118 h 612"/>
                  <a:gd name="T50" fmla="*/ 332 w 680"/>
                  <a:gd name="T51" fmla="*/ 158 h 612"/>
                  <a:gd name="T52" fmla="*/ 316 w 680"/>
                  <a:gd name="T53" fmla="*/ 198 h 612"/>
                  <a:gd name="T54" fmla="*/ 322 w 680"/>
                  <a:gd name="T55" fmla="*/ 224 h 612"/>
                  <a:gd name="T56" fmla="*/ 312 w 680"/>
                  <a:gd name="T57" fmla="*/ 230 h 612"/>
                  <a:gd name="T58" fmla="*/ 318 w 680"/>
                  <a:gd name="T59" fmla="*/ 238 h 612"/>
                  <a:gd name="T60" fmla="*/ 326 w 680"/>
                  <a:gd name="T61" fmla="*/ 250 h 612"/>
                  <a:gd name="T62" fmla="*/ 328 w 680"/>
                  <a:gd name="T63" fmla="*/ 268 h 612"/>
                  <a:gd name="T64" fmla="*/ 318 w 680"/>
                  <a:gd name="T65" fmla="*/ 276 h 612"/>
                  <a:gd name="T66" fmla="*/ 302 w 680"/>
                  <a:gd name="T67" fmla="*/ 286 h 612"/>
                  <a:gd name="T68" fmla="*/ 286 w 680"/>
                  <a:gd name="T69" fmla="*/ 306 h 612"/>
                  <a:gd name="T70" fmla="*/ 270 w 680"/>
                  <a:gd name="T71" fmla="*/ 320 h 612"/>
                  <a:gd name="T72" fmla="*/ 256 w 680"/>
                  <a:gd name="T73" fmla="*/ 328 h 612"/>
                  <a:gd name="T74" fmla="*/ 240 w 680"/>
                  <a:gd name="T75" fmla="*/ 326 h 612"/>
                  <a:gd name="T76" fmla="*/ 226 w 680"/>
                  <a:gd name="T77" fmla="*/ 330 h 612"/>
                  <a:gd name="T78" fmla="*/ 210 w 680"/>
                  <a:gd name="T79" fmla="*/ 338 h 612"/>
                  <a:gd name="T80" fmla="*/ 188 w 680"/>
                  <a:gd name="T81" fmla="*/ 340 h 612"/>
                  <a:gd name="T82" fmla="*/ 180 w 680"/>
                  <a:gd name="T83" fmla="*/ 334 h 612"/>
                  <a:gd name="T84" fmla="*/ 112 w 680"/>
                  <a:gd name="T85" fmla="*/ 340 h 612"/>
                  <a:gd name="T86" fmla="*/ 72 w 680"/>
                  <a:gd name="T87" fmla="*/ 354 h 612"/>
                  <a:gd name="T88" fmla="*/ 56 w 680"/>
                  <a:gd name="T89" fmla="*/ 366 h 612"/>
                  <a:gd name="T90" fmla="*/ 52 w 680"/>
                  <a:gd name="T91" fmla="*/ 374 h 612"/>
                  <a:gd name="T92" fmla="*/ 54 w 680"/>
                  <a:gd name="T93" fmla="*/ 386 h 612"/>
                  <a:gd name="T94" fmla="*/ 68 w 680"/>
                  <a:gd name="T95" fmla="*/ 406 h 612"/>
                  <a:gd name="T96" fmla="*/ 80 w 680"/>
                  <a:gd name="T97" fmla="*/ 418 h 612"/>
                  <a:gd name="T98" fmla="*/ 74 w 680"/>
                  <a:gd name="T99" fmla="*/ 438 h 612"/>
                  <a:gd name="T100" fmla="*/ 68 w 680"/>
                  <a:gd name="T101" fmla="*/ 444 h 612"/>
                  <a:gd name="T102" fmla="*/ 52 w 680"/>
                  <a:gd name="T103" fmla="*/ 470 h 612"/>
                  <a:gd name="T104" fmla="*/ 20 w 680"/>
                  <a:gd name="T105" fmla="*/ 506 h 612"/>
                  <a:gd name="T106" fmla="*/ 0 w 680"/>
                  <a:gd name="T107" fmla="*/ 522 h 61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80"/>
                  <a:gd name="T163" fmla="*/ 0 h 612"/>
                  <a:gd name="T164" fmla="*/ 680 w 680"/>
                  <a:gd name="T165" fmla="*/ 612 h 61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80" h="612">
                    <a:moveTo>
                      <a:pt x="10" y="558"/>
                    </a:moveTo>
                    <a:lnTo>
                      <a:pt x="452" y="472"/>
                    </a:lnTo>
                    <a:lnTo>
                      <a:pt x="458" y="470"/>
                    </a:lnTo>
                    <a:lnTo>
                      <a:pt x="464" y="470"/>
                    </a:lnTo>
                    <a:lnTo>
                      <a:pt x="470" y="474"/>
                    </a:lnTo>
                    <a:lnTo>
                      <a:pt x="474" y="476"/>
                    </a:lnTo>
                    <a:lnTo>
                      <a:pt x="480" y="484"/>
                    </a:lnTo>
                    <a:lnTo>
                      <a:pt x="482" y="488"/>
                    </a:lnTo>
                    <a:lnTo>
                      <a:pt x="490" y="488"/>
                    </a:lnTo>
                    <a:lnTo>
                      <a:pt x="494" y="490"/>
                    </a:lnTo>
                    <a:lnTo>
                      <a:pt x="498" y="494"/>
                    </a:lnTo>
                    <a:lnTo>
                      <a:pt x="500" y="496"/>
                    </a:lnTo>
                    <a:lnTo>
                      <a:pt x="502" y="504"/>
                    </a:lnTo>
                    <a:lnTo>
                      <a:pt x="502" y="508"/>
                    </a:lnTo>
                    <a:lnTo>
                      <a:pt x="512" y="522"/>
                    </a:lnTo>
                    <a:lnTo>
                      <a:pt x="520" y="530"/>
                    </a:lnTo>
                    <a:lnTo>
                      <a:pt x="524" y="534"/>
                    </a:lnTo>
                    <a:lnTo>
                      <a:pt x="526" y="534"/>
                    </a:lnTo>
                    <a:lnTo>
                      <a:pt x="548" y="542"/>
                    </a:lnTo>
                    <a:lnTo>
                      <a:pt x="646" y="574"/>
                    </a:lnTo>
                    <a:lnTo>
                      <a:pt x="646" y="612"/>
                    </a:lnTo>
                    <a:lnTo>
                      <a:pt x="660" y="596"/>
                    </a:lnTo>
                    <a:lnTo>
                      <a:pt x="670" y="568"/>
                    </a:lnTo>
                    <a:lnTo>
                      <a:pt x="662" y="556"/>
                    </a:lnTo>
                    <a:lnTo>
                      <a:pt x="680" y="534"/>
                    </a:lnTo>
                    <a:lnTo>
                      <a:pt x="670" y="526"/>
                    </a:lnTo>
                    <a:lnTo>
                      <a:pt x="656" y="418"/>
                    </a:lnTo>
                    <a:lnTo>
                      <a:pt x="650" y="418"/>
                    </a:lnTo>
                    <a:lnTo>
                      <a:pt x="652" y="316"/>
                    </a:lnTo>
                    <a:lnTo>
                      <a:pt x="628" y="210"/>
                    </a:lnTo>
                    <a:lnTo>
                      <a:pt x="624" y="202"/>
                    </a:lnTo>
                    <a:lnTo>
                      <a:pt x="622" y="196"/>
                    </a:lnTo>
                    <a:lnTo>
                      <a:pt x="618" y="194"/>
                    </a:lnTo>
                    <a:lnTo>
                      <a:pt x="616" y="194"/>
                    </a:lnTo>
                    <a:lnTo>
                      <a:pt x="612" y="198"/>
                    </a:lnTo>
                    <a:lnTo>
                      <a:pt x="610" y="202"/>
                    </a:lnTo>
                    <a:lnTo>
                      <a:pt x="606" y="196"/>
                    </a:lnTo>
                    <a:lnTo>
                      <a:pt x="596" y="142"/>
                    </a:lnTo>
                    <a:lnTo>
                      <a:pt x="594" y="100"/>
                    </a:lnTo>
                    <a:lnTo>
                      <a:pt x="586" y="82"/>
                    </a:lnTo>
                    <a:lnTo>
                      <a:pt x="568" y="0"/>
                    </a:lnTo>
                    <a:lnTo>
                      <a:pt x="446" y="30"/>
                    </a:lnTo>
                    <a:lnTo>
                      <a:pt x="436" y="32"/>
                    </a:lnTo>
                    <a:lnTo>
                      <a:pt x="428" y="36"/>
                    </a:lnTo>
                    <a:lnTo>
                      <a:pt x="418" y="42"/>
                    </a:lnTo>
                    <a:lnTo>
                      <a:pt x="408" y="48"/>
                    </a:lnTo>
                    <a:lnTo>
                      <a:pt x="392" y="64"/>
                    </a:lnTo>
                    <a:lnTo>
                      <a:pt x="378" y="84"/>
                    </a:lnTo>
                    <a:lnTo>
                      <a:pt x="366" y="102"/>
                    </a:lnTo>
                    <a:lnTo>
                      <a:pt x="356" y="118"/>
                    </a:lnTo>
                    <a:lnTo>
                      <a:pt x="350" y="134"/>
                    </a:lnTo>
                    <a:lnTo>
                      <a:pt x="332" y="158"/>
                    </a:lnTo>
                    <a:lnTo>
                      <a:pt x="300" y="196"/>
                    </a:lnTo>
                    <a:lnTo>
                      <a:pt x="316" y="198"/>
                    </a:lnTo>
                    <a:lnTo>
                      <a:pt x="328" y="208"/>
                    </a:lnTo>
                    <a:lnTo>
                      <a:pt x="322" y="224"/>
                    </a:lnTo>
                    <a:lnTo>
                      <a:pt x="316" y="228"/>
                    </a:lnTo>
                    <a:lnTo>
                      <a:pt x="312" y="230"/>
                    </a:lnTo>
                    <a:lnTo>
                      <a:pt x="312" y="232"/>
                    </a:lnTo>
                    <a:lnTo>
                      <a:pt x="318" y="238"/>
                    </a:lnTo>
                    <a:lnTo>
                      <a:pt x="324" y="244"/>
                    </a:lnTo>
                    <a:lnTo>
                      <a:pt x="326" y="250"/>
                    </a:lnTo>
                    <a:lnTo>
                      <a:pt x="328" y="258"/>
                    </a:lnTo>
                    <a:lnTo>
                      <a:pt x="328" y="268"/>
                    </a:lnTo>
                    <a:lnTo>
                      <a:pt x="326" y="274"/>
                    </a:lnTo>
                    <a:lnTo>
                      <a:pt x="318" y="276"/>
                    </a:lnTo>
                    <a:lnTo>
                      <a:pt x="310" y="280"/>
                    </a:lnTo>
                    <a:lnTo>
                      <a:pt x="302" y="286"/>
                    </a:lnTo>
                    <a:lnTo>
                      <a:pt x="296" y="292"/>
                    </a:lnTo>
                    <a:lnTo>
                      <a:pt x="286" y="306"/>
                    </a:lnTo>
                    <a:lnTo>
                      <a:pt x="282" y="312"/>
                    </a:lnTo>
                    <a:lnTo>
                      <a:pt x="270" y="320"/>
                    </a:lnTo>
                    <a:lnTo>
                      <a:pt x="260" y="326"/>
                    </a:lnTo>
                    <a:lnTo>
                      <a:pt x="256" y="328"/>
                    </a:lnTo>
                    <a:lnTo>
                      <a:pt x="248" y="326"/>
                    </a:lnTo>
                    <a:lnTo>
                      <a:pt x="240" y="326"/>
                    </a:lnTo>
                    <a:lnTo>
                      <a:pt x="232" y="328"/>
                    </a:lnTo>
                    <a:lnTo>
                      <a:pt x="226" y="330"/>
                    </a:lnTo>
                    <a:lnTo>
                      <a:pt x="214" y="336"/>
                    </a:lnTo>
                    <a:lnTo>
                      <a:pt x="210" y="338"/>
                    </a:lnTo>
                    <a:lnTo>
                      <a:pt x="210" y="340"/>
                    </a:lnTo>
                    <a:lnTo>
                      <a:pt x="188" y="340"/>
                    </a:lnTo>
                    <a:lnTo>
                      <a:pt x="184" y="336"/>
                    </a:lnTo>
                    <a:lnTo>
                      <a:pt x="180" y="334"/>
                    </a:lnTo>
                    <a:lnTo>
                      <a:pt x="142" y="336"/>
                    </a:lnTo>
                    <a:lnTo>
                      <a:pt x="112" y="340"/>
                    </a:lnTo>
                    <a:lnTo>
                      <a:pt x="88" y="346"/>
                    </a:lnTo>
                    <a:lnTo>
                      <a:pt x="72" y="354"/>
                    </a:lnTo>
                    <a:lnTo>
                      <a:pt x="62" y="360"/>
                    </a:lnTo>
                    <a:lnTo>
                      <a:pt x="56" y="366"/>
                    </a:lnTo>
                    <a:lnTo>
                      <a:pt x="52" y="372"/>
                    </a:lnTo>
                    <a:lnTo>
                      <a:pt x="52" y="374"/>
                    </a:lnTo>
                    <a:lnTo>
                      <a:pt x="52" y="380"/>
                    </a:lnTo>
                    <a:lnTo>
                      <a:pt x="54" y="386"/>
                    </a:lnTo>
                    <a:lnTo>
                      <a:pt x="60" y="396"/>
                    </a:lnTo>
                    <a:lnTo>
                      <a:pt x="68" y="406"/>
                    </a:lnTo>
                    <a:lnTo>
                      <a:pt x="74" y="412"/>
                    </a:lnTo>
                    <a:lnTo>
                      <a:pt x="80" y="418"/>
                    </a:lnTo>
                    <a:lnTo>
                      <a:pt x="78" y="430"/>
                    </a:lnTo>
                    <a:lnTo>
                      <a:pt x="74" y="438"/>
                    </a:lnTo>
                    <a:lnTo>
                      <a:pt x="70" y="442"/>
                    </a:lnTo>
                    <a:lnTo>
                      <a:pt x="68" y="444"/>
                    </a:lnTo>
                    <a:lnTo>
                      <a:pt x="62" y="450"/>
                    </a:lnTo>
                    <a:lnTo>
                      <a:pt x="52" y="470"/>
                    </a:lnTo>
                    <a:lnTo>
                      <a:pt x="36" y="488"/>
                    </a:lnTo>
                    <a:lnTo>
                      <a:pt x="20" y="506"/>
                    </a:lnTo>
                    <a:lnTo>
                      <a:pt x="10" y="516"/>
                    </a:lnTo>
                    <a:lnTo>
                      <a:pt x="0" y="522"/>
                    </a:lnTo>
                    <a:lnTo>
                      <a:pt x="10" y="558"/>
                    </a:lnTo>
                    <a:close/>
                  </a:path>
                </a:pathLst>
              </a:custGeom>
              <a:solidFill>
                <a:srgbClr val="FFFDC5"/>
              </a:solidFill>
              <a:ln w="6350">
                <a:solidFill>
                  <a:srgbClr val="FF8C00"/>
                </a:solidFill>
                <a:round/>
                <a:headEnd/>
                <a:tailEnd/>
              </a:ln>
            </p:spPr>
            <p:txBody>
              <a:bodyPr/>
              <a:lstStyle/>
              <a:p>
                <a:endParaRPr lang="en-US"/>
              </a:p>
            </p:txBody>
          </p:sp>
          <p:sp>
            <p:nvSpPr>
              <p:cNvPr id="20733" name="Freeform 32"/>
              <p:cNvSpPr>
                <a:spLocks noChangeAspect="1"/>
              </p:cNvSpPr>
              <p:nvPr/>
            </p:nvSpPr>
            <p:spPr bwMode="auto">
              <a:xfrm>
                <a:off x="5605" y="1392"/>
                <a:ext cx="204" cy="124"/>
              </a:xfrm>
              <a:custGeom>
                <a:avLst/>
                <a:gdLst>
                  <a:gd name="T0" fmla="*/ 6 w 204"/>
                  <a:gd name="T1" fmla="*/ 122 h 124"/>
                  <a:gd name="T2" fmla="*/ 0 w 204"/>
                  <a:gd name="T3" fmla="*/ 122 h 124"/>
                  <a:gd name="T4" fmla="*/ 4 w 204"/>
                  <a:gd name="T5" fmla="*/ 100 h 124"/>
                  <a:gd name="T6" fmla="*/ 16 w 204"/>
                  <a:gd name="T7" fmla="*/ 90 h 124"/>
                  <a:gd name="T8" fmla="*/ 22 w 204"/>
                  <a:gd name="T9" fmla="*/ 88 h 124"/>
                  <a:gd name="T10" fmla="*/ 30 w 204"/>
                  <a:gd name="T11" fmla="*/ 70 h 124"/>
                  <a:gd name="T12" fmla="*/ 40 w 204"/>
                  <a:gd name="T13" fmla="*/ 64 h 124"/>
                  <a:gd name="T14" fmla="*/ 50 w 204"/>
                  <a:gd name="T15" fmla="*/ 58 h 124"/>
                  <a:gd name="T16" fmla="*/ 76 w 204"/>
                  <a:gd name="T17" fmla="*/ 54 h 124"/>
                  <a:gd name="T18" fmla="*/ 78 w 204"/>
                  <a:gd name="T19" fmla="*/ 48 h 124"/>
                  <a:gd name="T20" fmla="*/ 96 w 204"/>
                  <a:gd name="T21" fmla="*/ 44 h 124"/>
                  <a:gd name="T22" fmla="*/ 126 w 204"/>
                  <a:gd name="T23" fmla="*/ 34 h 124"/>
                  <a:gd name="T24" fmla="*/ 144 w 204"/>
                  <a:gd name="T25" fmla="*/ 14 h 124"/>
                  <a:gd name="T26" fmla="*/ 160 w 204"/>
                  <a:gd name="T27" fmla="*/ 0 h 124"/>
                  <a:gd name="T28" fmla="*/ 150 w 204"/>
                  <a:gd name="T29" fmla="*/ 16 h 124"/>
                  <a:gd name="T30" fmla="*/ 146 w 204"/>
                  <a:gd name="T31" fmla="*/ 22 h 124"/>
                  <a:gd name="T32" fmla="*/ 134 w 204"/>
                  <a:gd name="T33" fmla="*/ 38 h 124"/>
                  <a:gd name="T34" fmla="*/ 134 w 204"/>
                  <a:gd name="T35" fmla="*/ 42 h 124"/>
                  <a:gd name="T36" fmla="*/ 142 w 204"/>
                  <a:gd name="T37" fmla="*/ 40 h 124"/>
                  <a:gd name="T38" fmla="*/ 140 w 204"/>
                  <a:gd name="T39" fmla="*/ 48 h 124"/>
                  <a:gd name="T40" fmla="*/ 144 w 204"/>
                  <a:gd name="T41" fmla="*/ 52 h 124"/>
                  <a:gd name="T42" fmla="*/ 152 w 204"/>
                  <a:gd name="T43" fmla="*/ 46 h 124"/>
                  <a:gd name="T44" fmla="*/ 150 w 204"/>
                  <a:gd name="T45" fmla="*/ 40 h 124"/>
                  <a:gd name="T46" fmla="*/ 152 w 204"/>
                  <a:gd name="T47" fmla="*/ 30 h 124"/>
                  <a:gd name="T48" fmla="*/ 166 w 204"/>
                  <a:gd name="T49" fmla="*/ 18 h 124"/>
                  <a:gd name="T50" fmla="*/ 178 w 204"/>
                  <a:gd name="T51" fmla="*/ 14 h 124"/>
                  <a:gd name="T52" fmla="*/ 192 w 204"/>
                  <a:gd name="T53" fmla="*/ 8 h 124"/>
                  <a:gd name="T54" fmla="*/ 204 w 204"/>
                  <a:gd name="T55" fmla="*/ 0 h 124"/>
                  <a:gd name="T56" fmla="*/ 204 w 204"/>
                  <a:gd name="T57" fmla="*/ 6 h 124"/>
                  <a:gd name="T58" fmla="*/ 152 w 204"/>
                  <a:gd name="T59" fmla="*/ 50 h 124"/>
                  <a:gd name="T60" fmla="*/ 104 w 204"/>
                  <a:gd name="T61" fmla="*/ 86 h 124"/>
                  <a:gd name="T62" fmla="*/ 98 w 204"/>
                  <a:gd name="T63" fmla="*/ 88 h 124"/>
                  <a:gd name="T64" fmla="*/ 104 w 204"/>
                  <a:gd name="T65" fmla="*/ 80 h 124"/>
                  <a:gd name="T66" fmla="*/ 116 w 204"/>
                  <a:gd name="T67" fmla="*/ 66 h 124"/>
                  <a:gd name="T68" fmla="*/ 108 w 204"/>
                  <a:gd name="T69" fmla="*/ 68 h 124"/>
                  <a:gd name="T70" fmla="*/ 72 w 204"/>
                  <a:gd name="T71" fmla="*/ 88 h 124"/>
                  <a:gd name="T72" fmla="*/ 26 w 204"/>
                  <a:gd name="T73" fmla="*/ 120 h 124"/>
                  <a:gd name="T74" fmla="*/ 16 w 204"/>
                  <a:gd name="T75" fmla="*/ 122 h 124"/>
                  <a:gd name="T76" fmla="*/ 20 w 204"/>
                  <a:gd name="T77" fmla="*/ 120 h 124"/>
                  <a:gd name="T78" fmla="*/ 24 w 204"/>
                  <a:gd name="T79" fmla="*/ 110 h 124"/>
                  <a:gd name="T80" fmla="*/ 20 w 204"/>
                  <a:gd name="T81" fmla="*/ 110 h 124"/>
                  <a:gd name="T82" fmla="*/ 10 w 204"/>
                  <a:gd name="T83" fmla="*/ 120 h 12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04"/>
                  <a:gd name="T127" fmla="*/ 0 h 124"/>
                  <a:gd name="T128" fmla="*/ 204 w 204"/>
                  <a:gd name="T129" fmla="*/ 124 h 12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04" h="124">
                    <a:moveTo>
                      <a:pt x="8" y="120"/>
                    </a:moveTo>
                    <a:lnTo>
                      <a:pt x="6" y="122"/>
                    </a:lnTo>
                    <a:lnTo>
                      <a:pt x="4" y="124"/>
                    </a:lnTo>
                    <a:lnTo>
                      <a:pt x="0" y="122"/>
                    </a:lnTo>
                    <a:lnTo>
                      <a:pt x="2" y="108"/>
                    </a:lnTo>
                    <a:lnTo>
                      <a:pt x="4" y="100"/>
                    </a:lnTo>
                    <a:lnTo>
                      <a:pt x="8" y="94"/>
                    </a:lnTo>
                    <a:lnTo>
                      <a:pt x="16" y="90"/>
                    </a:lnTo>
                    <a:lnTo>
                      <a:pt x="20" y="90"/>
                    </a:lnTo>
                    <a:lnTo>
                      <a:pt x="22" y="88"/>
                    </a:lnTo>
                    <a:lnTo>
                      <a:pt x="26" y="80"/>
                    </a:lnTo>
                    <a:lnTo>
                      <a:pt x="30" y="70"/>
                    </a:lnTo>
                    <a:lnTo>
                      <a:pt x="34" y="66"/>
                    </a:lnTo>
                    <a:lnTo>
                      <a:pt x="40" y="64"/>
                    </a:lnTo>
                    <a:lnTo>
                      <a:pt x="46" y="62"/>
                    </a:lnTo>
                    <a:lnTo>
                      <a:pt x="50" y="58"/>
                    </a:lnTo>
                    <a:lnTo>
                      <a:pt x="72" y="60"/>
                    </a:lnTo>
                    <a:lnTo>
                      <a:pt x="76" y="54"/>
                    </a:lnTo>
                    <a:lnTo>
                      <a:pt x="76" y="52"/>
                    </a:lnTo>
                    <a:lnTo>
                      <a:pt x="78" y="48"/>
                    </a:lnTo>
                    <a:lnTo>
                      <a:pt x="86" y="46"/>
                    </a:lnTo>
                    <a:lnTo>
                      <a:pt x="96" y="44"/>
                    </a:lnTo>
                    <a:lnTo>
                      <a:pt x="116" y="38"/>
                    </a:lnTo>
                    <a:lnTo>
                      <a:pt x="126" y="34"/>
                    </a:lnTo>
                    <a:lnTo>
                      <a:pt x="132" y="26"/>
                    </a:lnTo>
                    <a:lnTo>
                      <a:pt x="144" y="14"/>
                    </a:lnTo>
                    <a:lnTo>
                      <a:pt x="158" y="0"/>
                    </a:lnTo>
                    <a:lnTo>
                      <a:pt x="160" y="0"/>
                    </a:lnTo>
                    <a:lnTo>
                      <a:pt x="158" y="2"/>
                    </a:lnTo>
                    <a:lnTo>
                      <a:pt x="150" y="16"/>
                    </a:lnTo>
                    <a:lnTo>
                      <a:pt x="148" y="20"/>
                    </a:lnTo>
                    <a:lnTo>
                      <a:pt x="146" y="22"/>
                    </a:lnTo>
                    <a:lnTo>
                      <a:pt x="136" y="32"/>
                    </a:lnTo>
                    <a:lnTo>
                      <a:pt x="134" y="38"/>
                    </a:lnTo>
                    <a:lnTo>
                      <a:pt x="132" y="42"/>
                    </a:lnTo>
                    <a:lnTo>
                      <a:pt x="134" y="42"/>
                    </a:lnTo>
                    <a:lnTo>
                      <a:pt x="140" y="40"/>
                    </a:lnTo>
                    <a:lnTo>
                      <a:pt x="142" y="40"/>
                    </a:lnTo>
                    <a:lnTo>
                      <a:pt x="142" y="42"/>
                    </a:lnTo>
                    <a:lnTo>
                      <a:pt x="140" y="48"/>
                    </a:lnTo>
                    <a:lnTo>
                      <a:pt x="140" y="54"/>
                    </a:lnTo>
                    <a:lnTo>
                      <a:pt x="144" y="52"/>
                    </a:lnTo>
                    <a:lnTo>
                      <a:pt x="150" y="48"/>
                    </a:lnTo>
                    <a:lnTo>
                      <a:pt x="152" y="46"/>
                    </a:lnTo>
                    <a:lnTo>
                      <a:pt x="154" y="44"/>
                    </a:lnTo>
                    <a:lnTo>
                      <a:pt x="150" y="40"/>
                    </a:lnTo>
                    <a:lnTo>
                      <a:pt x="150" y="34"/>
                    </a:lnTo>
                    <a:lnTo>
                      <a:pt x="152" y="30"/>
                    </a:lnTo>
                    <a:lnTo>
                      <a:pt x="156" y="24"/>
                    </a:lnTo>
                    <a:lnTo>
                      <a:pt x="166" y="18"/>
                    </a:lnTo>
                    <a:lnTo>
                      <a:pt x="172" y="14"/>
                    </a:lnTo>
                    <a:lnTo>
                      <a:pt x="178" y="14"/>
                    </a:lnTo>
                    <a:lnTo>
                      <a:pt x="184" y="16"/>
                    </a:lnTo>
                    <a:lnTo>
                      <a:pt x="192" y="8"/>
                    </a:lnTo>
                    <a:lnTo>
                      <a:pt x="202" y="0"/>
                    </a:lnTo>
                    <a:lnTo>
                      <a:pt x="204" y="0"/>
                    </a:lnTo>
                    <a:lnTo>
                      <a:pt x="204" y="2"/>
                    </a:lnTo>
                    <a:lnTo>
                      <a:pt x="204" y="6"/>
                    </a:lnTo>
                    <a:lnTo>
                      <a:pt x="202" y="10"/>
                    </a:lnTo>
                    <a:lnTo>
                      <a:pt x="152" y="50"/>
                    </a:lnTo>
                    <a:lnTo>
                      <a:pt x="124" y="72"/>
                    </a:lnTo>
                    <a:lnTo>
                      <a:pt x="104" y="86"/>
                    </a:lnTo>
                    <a:lnTo>
                      <a:pt x="100" y="88"/>
                    </a:lnTo>
                    <a:lnTo>
                      <a:pt x="98" y="88"/>
                    </a:lnTo>
                    <a:lnTo>
                      <a:pt x="102" y="84"/>
                    </a:lnTo>
                    <a:lnTo>
                      <a:pt x="104" y="80"/>
                    </a:lnTo>
                    <a:lnTo>
                      <a:pt x="114" y="70"/>
                    </a:lnTo>
                    <a:lnTo>
                      <a:pt x="116" y="66"/>
                    </a:lnTo>
                    <a:lnTo>
                      <a:pt x="112" y="66"/>
                    </a:lnTo>
                    <a:lnTo>
                      <a:pt x="108" y="68"/>
                    </a:lnTo>
                    <a:lnTo>
                      <a:pt x="86" y="82"/>
                    </a:lnTo>
                    <a:lnTo>
                      <a:pt x="72" y="88"/>
                    </a:lnTo>
                    <a:lnTo>
                      <a:pt x="46" y="104"/>
                    </a:lnTo>
                    <a:lnTo>
                      <a:pt x="26" y="120"/>
                    </a:lnTo>
                    <a:lnTo>
                      <a:pt x="16" y="124"/>
                    </a:lnTo>
                    <a:lnTo>
                      <a:pt x="16" y="122"/>
                    </a:lnTo>
                    <a:lnTo>
                      <a:pt x="16" y="120"/>
                    </a:lnTo>
                    <a:lnTo>
                      <a:pt x="20" y="120"/>
                    </a:lnTo>
                    <a:lnTo>
                      <a:pt x="22" y="116"/>
                    </a:lnTo>
                    <a:lnTo>
                      <a:pt x="24" y="110"/>
                    </a:lnTo>
                    <a:lnTo>
                      <a:pt x="22" y="110"/>
                    </a:lnTo>
                    <a:lnTo>
                      <a:pt x="20" y="110"/>
                    </a:lnTo>
                    <a:lnTo>
                      <a:pt x="16" y="114"/>
                    </a:lnTo>
                    <a:lnTo>
                      <a:pt x="10" y="120"/>
                    </a:lnTo>
                  </a:path>
                </a:pathLst>
              </a:custGeom>
              <a:solidFill>
                <a:srgbClr val="FFFDC5"/>
              </a:solidFill>
              <a:ln w="6350">
                <a:solidFill>
                  <a:srgbClr val="FF8C00"/>
                </a:solidFill>
                <a:round/>
                <a:headEnd/>
                <a:tailEnd/>
              </a:ln>
            </p:spPr>
            <p:txBody>
              <a:bodyPr/>
              <a:lstStyle/>
              <a:p>
                <a:endParaRPr lang="en-US"/>
              </a:p>
            </p:txBody>
          </p:sp>
        </p:grpSp>
        <p:sp>
          <p:nvSpPr>
            <p:cNvPr id="20617" name="Freeform 33"/>
            <p:cNvSpPr>
              <a:spLocks noChangeAspect="1"/>
            </p:cNvSpPr>
            <p:nvPr/>
          </p:nvSpPr>
          <p:spPr bwMode="auto">
            <a:xfrm>
              <a:off x="8305308" y="2205910"/>
              <a:ext cx="152428" cy="376449"/>
            </a:xfrm>
            <a:custGeom>
              <a:avLst/>
              <a:gdLst>
                <a:gd name="T0" fmla="*/ 2147483647 w 152"/>
                <a:gd name="T1" fmla="*/ 2147483647 h 346"/>
                <a:gd name="T2" fmla="*/ 2147483647 w 152"/>
                <a:gd name="T3" fmla="*/ 2147483647 h 346"/>
                <a:gd name="T4" fmla="*/ 2147483647 w 152"/>
                <a:gd name="T5" fmla="*/ 2147483647 h 346"/>
                <a:gd name="T6" fmla="*/ 2147483647 w 152"/>
                <a:gd name="T7" fmla="*/ 2147483647 h 346"/>
                <a:gd name="T8" fmla="*/ 2147483647 w 152"/>
                <a:gd name="T9" fmla="*/ 2147483647 h 346"/>
                <a:gd name="T10" fmla="*/ 2147483647 w 152"/>
                <a:gd name="T11" fmla="*/ 2147483647 h 346"/>
                <a:gd name="T12" fmla="*/ 2147483647 w 152"/>
                <a:gd name="T13" fmla="*/ 2147483647 h 346"/>
                <a:gd name="T14" fmla="*/ 2147483647 w 152"/>
                <a:gd name="T15" fmla="*/ 2147483647 h 346"/>
                <a:gd name="T16" fmla="*/ 2147483647 w 152"/>
                <a:gd name="T17" fmla="*/ 2147483647 h 346"/>
                <a:gd name="T18" fmla="*/ 2147483647 w 152"/>
                <a:gd name="T19" fmla="*/ 2147483647 h 346"/>
                <a:gd name="T20" fmla="*/ 2147483647 w 152"/>
                <a:gd name="T21" fmla="*/ 2147483647 h 346"/>
                <a:gd name="T22" fmla="*/ 2147483647 w 152"/>
                <a:gd name="T23" fmla="*/ 2147483647 h 346"/>
                <a:gd name="T24" fmla="*/ 2147483647 w 152"/>
                <a:gd name="T25" fmla="*/ 0 h 346"/>
                <a:gd name="T26" fmla="*/ 2147483647 w 152"/>
                <a:gd name="T27" fmla="*/ 2147483647 h 346"/>
                <a:gd name="T28" fmla="*/ 2147483647 w 152"/>
                <a:gd name="T29" fmla="*/ 2147483647 h 346"/>
                <a:gd name="T30" fmla="*/ 2147483647 w 152"/>
                <a:gd name="T31" fmla="*/ 2147483647 h 346"/>
                <a:gd name="T32" fmla="*/ 2147483647 w 152"/>
                <a:gd name="T33" fmla="*/ 2147483647 h 346"/>
                <a:gd name="T34" fmla="*/ 2147483647 w 152"/>
                <a:gd name="T35" fmla="*/ 2147483647 h 346"/>
                <a:gd name="T36" fmla="*/ 2147483647 w 152"/>
                <a:gd name="T37" fmla="*/ 2147483647 h 346"/>
                <a:gd name="T38" fmla="*/ 2147483647 w 152"/>
                <a:gd name="T39" fmla="*/ 2147483647 h 346"/>
                <a:gd name="T40" fmla="*/ 2147483647 w 152"/>
                <a:gd name="T41" fmla="*/ 2147483647 h 346"/>
                <a:gd name="T42" fmla="*/ 2147483647 w 152"/>
                <a:gd name="T43" fmla="*/ 2147483647 h 346"/>
                <a:gd name="T44" fmla="*/ 2147483647 w 152"/>
                <a:gd name="T45" fmla="*/ 2147483647 h 346"/>
                <a:gd name="T46" fmla="*/ 2147483647 w 152"/>
                <a:gd name="T47" fmla="*/ 2147483647 h 346"/>
                <a:gd name="T48" fmla="*/ 2147483647 w 152"/>
                <a:gd name="T49" fmla="*/ 2147483647 h 346"/>
                <a:gd name="T50" fmla="*/ 2147483647 w 152"/>
                <a:gd name="T51" fmla="*/ 2147483647 h 346"/>
                <a:gd name="T52" fmla="*/ 2147483647 w 152"/>
                <a:gd name="T53" fmla="*/ 2147483647 h 346"/>
                <a:gd name="T54" fmla="*/ 2147483647 w 152"/>
                <a:gd name="T55" fmla="*/ 2147483647 h 346"/>
                <a:gd name="T56" fmla="*/ 2147483647 w 152"/>
                <a:gd name="T57" fmla="*/ 2147483647 h 346"/>
                <a:gd name="T58" fmla="*/ 2147483647 w 152"/>
                <a:gd name="T59" fmla="*/ 2147483647 h 346"/>
                <a:gd name="T60" fmla="*/ 2147483647 w 152"/>
                <a:gd name="T61" fmla="*/ 2147483647 h 346"/>
                <a:gd name="T62" fmla="*/ 2147483647 w 152"/>
                <a:gd name="T63" fmla="*/ 2147483647 h 346"/>
                <a:gd name="T64" fmla="*/ 2147483647 w 152"/>
                <a:gd name="T65" fmla="*/ 2147483647 h 346"/>
                <a:gd name="T66" fmla="*/ 2147483647 w 152"/>
                <a:gd name="T67" fmla="*/ 2147483647 h 346"/>
                <a:gd name="T68" fmla="*/ 2147483647 w 152"/>
                <a:gd name="T69" fmla="*/ 2147483647 h 346"/>
                <a:gd name="T70" fmla="*/ 2147483647 w 152"/>
                <a:gd name="T71" fmla="*/ 2147483647 h 346"/>
                <a:gd name="T72" fmla="*/ 2147483647 w 152"/>
                <a:gd name="T73" fmla="*/ 2147483647 h 346"/>
                <a:gd name="T74" fmla="*/ 2147483647 w 152"/>
                <a:gd name="T75" fmla="*/ 2147483647 h 346"/>
                <a:gd name="T76" fmla="*/ 2147483647 w 152"/>
                <a:gd name="T77" fmla="*/ 2147483647 h 346"/>
                <a:gd name="T78" fmla="*/ 2147483647 w 152"/>
                <a:gd name="T79" fmla="*/ 2147483647 h 346"/>
                <a:gd name="T80" fmla="*/ 2147483647 w 152"/>
                <a:gd name="T81" fmla="*/ 2147483647 h 346"/>
                <a:gd name="T82" fmla="*/ 2147483647 w 152"/>
                <a:gd name="T83" fmla="*/ 2147483647 h 346"/>
                <a:gd name="T84" fmla="*/ 2147483647 w 152"/>
                <a:gd name="T85" fmla="*/ 2147483647 h 346"/>
                <a:gd name="T86" fmla="*/ 2147483647 w 152"/>
                <a:gd name="T87" fmla="*/ 2147483647 h 346"/>
                <a:gd name="T88" fmla="*/ 2147483647 w 152"/>
                <a:gd name="T89" fmla="*/ 2147483647 h 346"/>
                <a:gd name="T90" fmla="*/ 2147483647 w 152"/>
                <a:gd name="T91" fmla="*/ 2147483647 h 346"/>
                <a:gd name="T92" fmla="*/ 2147483647 w 152"/>
                <a:gd name="T93" fmla="*/ 2147483647 h 346"/>
                <a:gd name="T94" fmla="*/ 2147483647 w 152"/>
                <a:gd name="T95" fmla="*/ 2147483647 h 346"/>
                <a:gd name="T96" fmla="*/ 2147483647 w 152"/>
                <a:gd name="T97" fmla="*/ 2147483647 h 346"/>
                <a:gd name="T98" fmla="*/ 2147483647 w 152"/>
                <a:gd name="T99" fmla="*/ 2147483647 h 34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2"/>
                <a:gd name="T151" fmla="*/ 0 h 346"/>
                <a:gd name="T152" fmla="*/ 152 w 152"/>
                <a:gd name="T153" fmla="*/ 346 h 34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2" h="346">
                  <a:moveTo>
                    <a:pt x="10" y="236"/>
                  </a:moveTo>
                  <a:lnTo>
                    <a:pt x="24" y="226"/>
                  </a:lnTo>
                  <a:lnTo>
                    <a:pt x="38" y="214"/>
                  </a:lnTo>
                  <a:lnTo>
                    <a:pt x="38" y="208"/>
                  </a:lnTo>
                  <a:lnTo>
                    <a:pt x="42" y="202"/>
                  </a:lnTo>
                  <a:lnTo>
                    <a:pt x="50" y="192"/>
                  </a:lnTo>
                  <a:lnTo>
                    <a:pt x="58" y="184"/>
                  </a:lnTo>
                  <a:lnTo>
                    <a:pt x="64" y="180"/>
                  </a:lnTo>
                  <a:lnTo>
                    <a:pt x="68" y="178"/>
                  </a:lnTo>
                  <a:lnTo>
                    <a:pt x="70" y="174"/>
                  </a:lnTo>
                  <a:lnTo>
                    <a:pt x="70" y="172"/>
                  </a:lnTo>
                  <a:lnTo>
                    <a:pt x="70" y="168"/>
                  </a:lnTo>
                  <a:lnTo>
                    <a:pt x="66" y="164"/>
                  </a:lnTo>
                  <a:lnTo>
                    <a:pt x="64" y="162"/>
                  </a:lnTo>
                  <a:lnTo>
                    <a:pt x="24" y="130"/>
                  </a:lnTo>
                  <a:lnTo>
                    <a:pt x="14" y="122"/>
                  </a:lnTo>
                  <a:lnTo>
                    <a:pt x="6" y="114"/>
                  </a:lnTo>
                  <a:lnTo>
                    <a:pt x="4" y="106"/>
                  </a:lnTo>
                  <a:lnTo>
                    <a:pt x="4" y="100"/>
                  </a:lnTo>
                  <a:lnTo>
                    <a:pt x="6" y="94"/>
                  </a:lnTo>
                  <a:lnTo>
                    <a:pt x="10" y="88"/>
                  </a:lnTo>
                  <a:lnTo>
                    <a:pt x="12" y="84"/>
                  </a:lnTo>
                  <a:lnTo>
                    <a:pt x="0" y="64"/>
                  </a:lnTo>
                  <a:lnTo>
                    <a:pt x="22" y="36"/>
                  </a:lnTo>
                  <a:lnTo>
                    <a:pt x="28" y="10"/>
                  </a:lnTo>
                  <a:lnTo>
                    <a:pt x="34" y="0"/>
                  </a:lnTo>
                  <a:lnTo>
                    <a:pt x="132" y="32"/>
                  </a:lnTo>
                  <a:lnTo>
                    <a:pt x="132" y="70"/>
                  </a:lnTo>
                  <a:lnTo>
                    <a:pt x="122" y="86"/>
                  </a:lnTo>
                  <a:lnTo>
                    <a:pt x="124" y="90"/>
                  </a:lnTo>
                  <a:lnTo>
                    <a:pt x="124" y="96"/>
                  </a:lnTo>
                  <a:lnTo>
                    <a:pt x="124" y="100"/>
                  </a:lnTo>
                  <a:lnTo>
                    <a:pt x="122" y="104"/>
                  </a:lnTo>
                  <a:lnTo>
                    <a:pt x="118" y="106"/>
                  </a:lnTo>
                  <a:lnTo>
                    <a:pt x="112" y="110"/>
                  </a:lnTo>
                  <a:lnTo>
                    <a:pt x="110" y="116"/>
                  </a:lnTo>
                  <a:lnTo>
                    <a:pt x="132" y="116"/>
                  </a:lnTo>
                  <a:lnTo>
                    <a:pt x="134" y="120"/>
                  </a:lnTo>
                  <a:lnTo>
                    <a:pt x="138" y="120"/>
                  </a:lnTo>
                  <a:lnTo>
                    <a:pt x="138" y="114"/>
                  </a:lnTo>
                  <a:lnTo>
                    <a:pt x="140" y="112"/>
                  </a:lnTo>
                  <a:lnTo>
                    <a:pt x="142" y="110"/>
                  </a:lnTo>
                  <a:lnTo>
                    <a:pt x="144" y="110"/>
                  </a:lnTo>
                  <a:lnTo>
                    <a:pt x="146" y="114"/>
                  </a:lnTo>
                  <a:lnTo>
                    <a:pt x="146" y="124"/>
                  </a:lnTo>
                  <a:lnTo>
                    <a:pt x="146" y="160"/>
                  </a:lnTo>
                  <a:lnTo>
                    <a:pt x="148" y="172"/>
                  </a:lnTo>
                  <a:lnTo>
                    <a:pt x="150" y="190"/>
                  </a:lnTo>
                  <a:lnTo>
                    <a:pt x="152" y="208"/>
                  </a:lnTo>
                  <a:lnTo>
                    <a:pt x="150" y="212"/>
                  </a:lnTo>
                  <a:lnTo>
                    <a:pt x="150" y="208"/>
                  </a:lnTo>
                  <a:lnTo>
                    <a:pt x="142" y="176"/>
                  </a:lnTo>
                  <a:lnTo>
                    <a:pt x="142" y="174"/>
                  </a:lnTo>
                  <a:lnTo>
                    <a:pt x="140" y="172"/>
                  </a:lnTo>
                  <a:lnTo>
                    <a:pt x="138" y="178"/>
                  </a:lnTo>
                  <a:lnTo>
                    <a:pt x="140" y="194"/>
                  </a:lnTo>
                  <a:lnTo>
                    <a:pt x="140" y="218"/>
                  </a:lnTo>
                  <a:lnTo>
                    <a:pt x="142" y="224"/>
                  </a:lnTo>
                  <a:lnTo>
                    <a:pt x="140" y="228"/>
                  </a:lnTo>
                  <a:lnTo>
                    <a:pt x="136" y="236"/>
                  </a:lnTo>
                  <a:lnTo>
                    <a:pt x="134" y="244"/>
                  </a:lnTo>
                  <a:lnTo>
                    <a:pt x="128" y="252"/>
                  </a:lnTo>
                  <a:lnTo>
                    <a:pt x="126" y="262"/>
                  </a:lnTo>
                  <a:lnTo>
                    <a:pt x="122" y="272"/>
                  </a:lnTo>
                  <a:lnTo>
                    <a:pt x="116" y="280"/>
                  </a:lnTo>
                  <a:lnTo>
                    <a:pt x="112" y="286"/>
                  </a:lnTo>
                  <a:lnTo>
                    <a:pt x="112" y="296"/>
                  </a:lnTo>
                  <a:lnTo>
                    <a:pt x="104" y="324"/>
                  </a:lnTo>
                  <a:lnTo>
                    <a:pt x="100" y="334"/>
                  </a:lnTo>
                  <a:lnTo>
                    <a:pt x="96" y="340"/>
                  </a:lnTo>
                  <a:lnTo>
                    <a:pt x="92" y="344"/>
                  </a:lnTo>
                  <a:lnTo>
                    <a:pt x="90" y="346"/>
                  </a:lnTo>
                  <a:lnTo>
                    <a:pt x="86" y="344"/>
                  </a:lnTo>
                  <a:lnTo>
                    <a:pt x="84" y="342"/>
                  </a:lnTo>
                  <a:lnTo>
                    <a:pt x="82" y="338"/>
                  </a:lnTo>
                  <a:lnTo>
                    <a:pt x="84" y="334"/>
                  </a:lnTo>
                  <a:lnTo>
                    <a:pt x="84" y="328"/>
                  </a:lnTo>
                  <a:lnTo>
                    <a:pt x="86" y="324"/>
                  </a:lnTo>
                  <a:lnTo>
                    <a:pt x="86" y="318"/>
                  </a:lnTo>
                  <a:lnTo>
                    <a:pt x="84" y="314"/>
                  </a:lnTo>
                  <a:lnTo>
                    <a:pt x="80" y="312"/>
                  </a:lnTo>
                  <a:lnTo>
                    <a:pt x="74" y="312"/>
                  </a:lnTo>
                  <a:lnTo>
                    <a:pt x="66" y="314"/>
                  </a:lnTo>
                  <a:lnTo>
                    <a:pt x="58" y="320"/>
                  </a:lnTo>
                  <a:lnTo>
                    <a:pt x="58" y="318"/>
                  </a:lnTo>
                  <a:lnTo>
                    <a:pt x="52" y="312"/>
                  </a:lnTo>
                  <a:lnTo>
                    <a:pt x="46" y="306"/>
                  </a:lnTo>
                  <a:lnTo>
                    <a:pt x="40" y="306"/>
                  </a:lnTo>
                  <a:lnTo>
                    <a:pt x="34" y="304"/>
                  </a:lnTo>
                  <a:lnTo>
                    <a:pt x="24" y="294"/>
                  </a:lnTo>
                  <a:lnTo>
                    <a:pt x="10" y="284"/>
                  </a:lnTo>
                  <a:lnTo>
                    <a:pt x="10" y="276"/>
                  </a:lnTo>
                  <a:lnTo>
                    <a:pt x="4" y="272"/>
                  </a:lnTo>
                  <a:lnTo>
                    <a:pt x="4" y="262"/>
                  </a:lnTo>
                  <a:lnTo>
                    <a:pt x="4" y="254"/>
                  </a:lnTo>
                  <a:lnTo>
                    <a:pt x="6" y="250"/>
                  </a:lnTo>
                  <a:lnTo>
                    <a:pt x="8" y="250"/>
                  </a:lnTo>
                  <a:lnTo>
                    <a:pt x="16" y="240"/>
                  </a:lnTo>
                  <a:lnTo>
                    <a:pt x="18" y="236"/>
                  </a:lnTo>
                  <a:lnTo>
                    <a:pt x="10" y="236"/>
                  </a:lnTo>
                  <a:close/>
                </a:path>
              </a:pathLst>
            </a:custGeom>
            <a:solidFill>
              <a:srgbClr val="FFFDC5"/>
            </a:solidFill>
            <a:ln w="6350">
              <a:solidFill>
                <a:srgbClr val="FF8C00"/>
              </a:solidFill>
              <a:round/>
              <a:headEnd/>
              <a:tailEnd/>
            </a:ln>
          </p:spPr>
          <p:txBody>
            <a:bodyPr/>
            <a:lstStyle/>
            <a:p>
              <a:endParaRPr lang="en-US"/>
            </a:p>
          </p:txBody>
        </p:sp>
        <p:sp>
          <p:nvSpPr>
            <p:cNvPr id="20618" name="Freeform 34"/>
            <p:cNvSpPr>
              <a:spLocks noChangeAspect="1"/>
            </p:cNvSpPr>
            <p:nvPr/>
          </p:nvSpPr>
          <p:spPr bwMode="auto">
            <a:xfrm>
              <a:off x="7113733" y="3999835"/>
              <a:ext cx="1028888" cy="857145"/>
            </a:xfrm>
            <a:custGeom>
              <a:avLst/>
              <a:gdLst>
                <a:gd name="T0" fmla="*/ 2147483647 w 1024"/>
                <a:gd name="T1" fmla="*/ 2147483647 h 786"/>
                <a:gd name="T2" fmla="*/ 2147483647 w 1024"/>
                <a:gd name="T3" fmla="*/ 2147483647 h 786"/>
                <a:gd name="T4" fmla="*/ 2147483647 w 1024"/>
                <a:gd name="T5" fmla="*/ 2147483647 h 786"/>
                <a:gd name="T6" fmla="*/ 2147483647 w 1024"/>
                <a:gd name="T7" fmla="*/ 2147483647 h 786"/>
                <a:gd name="T8" fmla="*/ 2147483647 w 1024"/>
                <a:gd name="T9" fmla="*/ 2147483647 h 786"/>
                <a:gd name="T10" fmla="*/ 2147483647 w 1024"/>
                <a:gd name="T11" fmla="*/ 2147483647 h 786"/>
                <a:gd name="T12" fmla="*/ 2147483647 w 1024"/>
                <a:gd name="T13" fmla="*/ 2147483647 h 786"/>
                <a:gd name="T14" fmla="*/ 2147483647 w 1024"/>
                <a:gd name="T15" fmla="*/ 2147483647 h 786"/>
                <a:gd name="T16" fmla="*/ 2147483647 w 1024"/>
                <a:gd name="T17" fmla="*/ 2147483647 h 786"/>
                <a:gd name="T18" fmla="*/ 2147483647 w 1024"/>
                <a:gd name="T19" fmla="*/ 2147483647 h 786"/>
                <a:gd name="T20" fmla="*/ 2147483647 w 1024"/>
                <a:gd name="T21" fmla="*/ 2147483647 h 786"/>
                <a:gd name="T22" fmla="*/ 2147483647 w 1024"/>
                <a:gd name="T23" fmla="*/ 2147483647 h 786"/>
                <a:gd name="T24" fmla="*/ 2147483647 w 1024"/>
                <a:gd name="T25" fmla="*/ 2147483647 h 786"/>
                <a:gd name="T26" fmla="*/ 2147483647 w 1024"/>
                <a:gd name="T27" fmla="*/ 2147483647 h 786"/>
                <a:gd name="T28" fmla="*/ 2147483647 w 1024"/>
                <a:gd name="T29" fmla="*/ 2147483647 h 786"/>
                <a:gd name="T30" fmla="*/ 2147483647 w 1024"/>
                <a:gd name="T31" fmla="*/ 2147483647 h 786"/>
                <a:gd name="T32" fmla="*/ 2147483647 w 1024"/>
                <a:gd name="T33" fmla="*/ 2147483647 h 786"/>
                <a:gd name="T34" fmla="*/ 2147483647 w 1024"/>
                <a:gd name="T35" fmla="*/ 2147483647 h 786"/>
                <a:gd name="T36" fmla="*/ 2147483647 w 1024"/>
                <a:gd name="T37" fmla="*/ 2147483647 h 786"/>
                <a:gd name="T38" fmla="*/ 2147483647 w 1024"/>
                <a:gd name="T39" fmla="*/ 2147483647 h 786"/>
                <a:gd name="T40" fmla="*/ 2147483647 w 1024"/>
                <a:gd name="T41" fmla="*/ 2147483647 h 786"/>
                <a:gd name="T42" fmla="*/ 2147483647 w 1024"/>
                <a:gd name="T43" fmla="*/ 2147483647 h 786"/>
                <a:gd name="T44" fmla="*/ 2147483647 w 1024"/>
                <a:gd name="T45" fmla="*/ 2147483647 h 786"/>
                <a:gd name="T46" fmla="*/ 2147483647 w 1024"/>
                <a:gd name="T47" fmla="*/ 2147483647 h 786"/>
                <a:gd name="T48" fmla="*/ 2147483647 w 1024"/>
                <a:gd name="T49" fmla="*/ 2147483647 h 786"/>
                <a:gd name="T50" fmla="*/ 2147483647 w 1024"/>
                <a:gd name="T51" fmla="*/ 2147483647 h 786"/>
                <a:gd name="T52" fmla="*/ 2147483647 w 1024"/>
                <a:gd name="T53" fmla="*/ 2147483647 h 786"/>
                <a:gd name="T54" fmla="*/ 2147483647 w 1024"/>
                <a:gd name="T55" fmla="*/ 2147483647 h 786"/>
                <a:gd name="T56" fmla="*/ 2147483647 w 1024"/>
                <a:gd name="T57" fmla="*/ 2147483647 h 786"/>
                <a:gd name="T58" fmla="*/ 2147483647 w 1024"/>
                <a:gd name="T59" fmla="*/ 2147483647 h 786"/>
                <a:gd name="T60" fmla="*/ 2147483647 w 1024"/>
                <a:gd name="T61" fmla="*/ 2147483647 h 786"/>
                <a:gd name="T62" fmla="*/ 2147483647 w 1024"/>
                <a:gd name="T63" fmla="*/ 2147483647 h 786"/>
                <a:gd name="T64" fmla="*/ 2147483647 w 1024"/>
                <a:gd name="T65" fmla="*/ 2147483647 h 786"/>
                <a:gd name="T66" fmla="*/ 2147483647 w 1024"/>
                <a:gd name="T67" fmla="*/ 2147483647 h 786"/>
                <a:gd name="T68" fmla="*/ 2147483647 w 1024"/>
                <a:gd name="T69" fmla="*/ 2147483647 h 786"/>
                <a:gd name="T70" fmla="*/ 2147483647 w 1024"/>
                <a:gd name="T71" fmla="*/ 2147483647 h 786"/>
                <a:gd name="T72" fmla="*/ 2147483647 w 1024"/>
                <a:gd name="T73" fmla="*/ 2147483647 h 786"/>
                <a:gd name="T74" fmla="*/ 2147483647 w 1024"/>
                <a:gd name="T75" fmla="*/ 2147483647 h 786"/>
                <a:gd name="T76" fmla="*/ 2147483647 w 1024"/>
                <a:gd name="T77" fmla="*/ 2147483647 h 786"/>
                <a:gd name="T78" fmla="*/ 2147483647 w 1024"/>
                <a:gd name="T79" fmla="*/ 2147483647 h 786"/>
                <a:gd name="T80" fmla="*/ 2147483647 w 1024"/>
                <a:gd name="T81" fmla="*/ 2147483647 h 786"/>
                <a:gd name="T82" fmla="*/ 2147483647 w 1024"/>
                <a:gd name="T83" fmla="*/ 2147483647 h 786"/>
                <a:gd name="T84" fmla="*/ 2147483647 w 1024"/>
                <a:gd name="T85" fmla="*/ 2147483647 h 786"/>
                <a:gd name="T86" fmla="*/ 2147483647 w 1024"/>
                <a:gd name="T87" fmla="*/ 2147483647 h 786"/>
                <a:gd name="T88" fmla="*/ 2147483647 w 1024"/>
                <a:gd name="T89" fmla="*/ 2147483647 h 786"/>
                <a:gd name="T90" fmla="*/ 2147483647 w 1024"/>
                <a:gd name="T91" fmla="*/ 2147483647 h 786"/>
                <a:gd name="T92" fmla="*/ 2147483647 w 1024"/>
                <a:gd name="T93" fmla="*/ 2147483647 h 786"/>
                <a:gd name="T94" fmla="*/ 2147483647 w 1024"/>
                <a:gd name="T95" fmla="*/ 2147483647 h 786"/>
                <a:gd name="T96" fmla="*/ 2147483647 w 1024"/>
                <a:gd name="T97" fmla="*/ 2147483647 h 786"/>
                <a:gd name="T98" fmla="*/ 2147483647 w 1024"/>
                <a:gd name="T99" fmla="*/ 2147483647 h 786"/>
                <a:gd name="T100" fmla="*/ 2147483647 w 1024"/>
                <a:gd name="T101" fmla="*/ 2147483647 h 786"/>
                <a:gd name="T102" fmla="*/ 2147483647 w 1024"/>
                <a:gd name="T103" fmla="*/ 2147483647 h 786"/>
                <a:gd name="T104" fmla="*/ 2147483647 w 1024"/>
                <a:gd name="T105" fmla="*/ 2147483647 h 786"/>
                <a:gd name="T106" fmla="*/ 2147483647 w 1024"/>
                <a:gd name="T107" fmla="*/ 2147483647 h 786"/>
                <a:gd name="T108" fmla="*/ 2147483647 w 1024"/>
                <a:gd name="T109" fmla="*/ 2147483647 h 786"/>
                <a:gd name="T110" fmla="*/ 2147483647 w 1024"/>
                <a:gd name="T111" fmla="*/ 2147483647 h 786"/>
                <a:gd name="T112" fmla="*/ 2147483647 w 1024"/>
                <a:gd name="T113" fmla="*/ 2147483647 h 786"/>
                <a:gd name="T114" fmla="*/ 2147483647 w 1024"/>
                <a:gd name="T115" fmla="*/ 2147483647 h 786"/>
                <a:gd name="T116" fmla="*/ 2147483647 w 1024"/>
                <a:gd name="T117" fmla="*/ 2147483647 h 786"/>
                <a:gd name="T118" fmla="*/ 2147483647 w 1024"/>
                <a:gd name="T119" fmla="*/ 2147483647 h 78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24"/>
                <a:gd name="T181" fmla="*/ 0 h 786"/>
                <a:gd name="T182" fmla="*/ 1024 w 1024"/>
                <a:gd name="T183" fmla="*/ 786 h 78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24" h="786">
                  <a:moveTo>
                    <a:pt x="746" y="16"/>
                  </a:moveTo>
                  <a:lnTo>
                    <a:pt x="746" y="38"/>
                  </a:lnTo>
                  <a:lnTo>
                    <a:pt x="752" y="38"/>
                  </a:lnTo>
                  <a:lnTo>
                    <a:pt x="754" y="50"/>
                  </a:lnTo>
                  <a:lnTo>
                    <a:pt x="750" y="52"/>
                  </a:lnTo>
                  <a:lnTo>
                    <a:pt x="746" y="52"/>
                  </a:lnTo>
                  <a:lnTo>
                    <a:pt x="740" y="54"/>
                  </a:lnTo>
                  <a:lnTo>
                    <a:pt x="736" y="58"/>
                  </a:lnTo>
                  <a:lnTo>
                    <a:pt x="734" y="62"/>
                  </a:lnTo>
                  <a:lnTo>
                    <a:pt x="732" y="68"/>
                  </a:lnTo>
                  <a:lnTo>
                    <a:pt x="730" y="78"/>
                  </a:lnTo>
                  <a:lnTo>
                    <a:pt x="730" y="82"/>
                  </a:lnTo>
                  <a:lnTo>
                    <a:pt x="734" y="82"/>
                  </a:lnTo>
                  <a:lnTo>
                    <a:pt x="736" y="82"/>
                  </a:lnTo>
                  <a:lnTo>
                    <a:pt x="738" y="70"/>
                  </a:lnTo>
                  <a:lnTo>
                    <a:pt x="740" y="64"/>
                  </a:lnTo>
                  <a:lnTo>
                    <a:pt x="744" y="58"/>
                  </a:lnTo>
                  <a:lnTo>
                    <a:pt x="750" y="56"/>
                  </a:lnTo>
                  <a:lnTo>
                    <a:pt x="758" y="56"/>
                  </a:lnTo>
                  <a:lnTo>
                    <a:pt x="762" y="56"/>
                  </a:lnTo>
                  <a:lnTo>
                    <a:pt x="784" y="110"/>
                  </a:lnTo>
                  <a:lnTo>
                    <a:pt x="784" y="128"/>
                  </a:lnTo>
                  <a:lnTo>
                    <a:pt x="796" y="152"/>
                  </a:lnTo>
                  <a:lnTo>
                    <a:pt x="802" y="148"/>
                  </a:lnTo>
                  <a:lnTo>
                    <a:pt x="824" y="186"/>
                  </a:lnTo>
                  <a:lnTo>
                    <a:pt x="850" y="226"/>
                  </a:lnTo>
                  <a:lnTo>
                    <a:pt x="852" y="230"/>
                  </a:lnTo>
                  <a:lnTo>
                    <a:pt x="848" y="226"/>
                  </a:lnTo>
                  <a:lnTo>
                    <a:pt x="826" y="198"/>
                  </a:lnTo>
                  <a:lnTo>
                    <a:pt x="820" y="200"/>
                  </a:lnTo>
                  <a:lnTo>
                    <a:pt x="846" y="236"/>
                  </a:lnTo>
                  <a:lnTo>
                    <a:pt x="860" y="250"/>
                  </a:lnTo>
                  <a:lnTo>
                    <a:pt x="868" y="260"/>
                  </a:lnTo>
                  <a:lnTo>
                    <a:pt x="872" y="266"/>
                  </a:lnTo>
                  <a:lnTo>
                    <a:pt x="872" y="270"/>
                  </a:lnTo>
                  <a:lnTo>
                    <a:pt x="870" y="272"/>
                  </a:lnTo>
                  <a:lnTo>
                    <a:pt x="868" y="272"/>
                  </a:lnTo>
                  <a:lnTo>
                    <a:pt x="866" y="272"/>
                  </a:lnTo>
                  <a:lnTo>
                    <a:pt x="866" y="270"/>
                  </a:lnTo>
                  <a:lnTo>
                    <a:pt x="866" y="272"/>
                  </a:lnTo>
                  <a:lnTo>
                    <a:pt x="880" y="306"/>
                  </a:lnTo>
                  <a:lnTo>
                    <a:pt x="896" y="336"/>
                  </a:lnTo>
                  <a:lnTo>
                    <a:pt x="912" y="366"/>
                  </a:lnTo>
                  <a:lnTo>
                    <a:pt x="926" y="390"/>
                  </a:lnTo>
                  <a:lnTo>
                    <a:pt x="950" y="430"/>
                  </a:lnTo>
                  <a:lnTo>
                    <a:pt x="964" y="454"/>
                  </a:lnTo>
                  <a:lnTo>
                    <a:pt x="978" y="472"/>
                  </a:lnTo>
                  <a:lnTo>
                    <a:pt x="986" y="484"/>
                  </a:lnTo>
                  <a:lnTo>
                    <a:pt x="992" y="488"/>
                  </a:lnTo>
                  <a:lnTo>
                    <a:pt x="996" y="492"/>
                  </a:lnTo>
                  <a:lnTo>
                    <a:pt x="998" y="496"/>
                  </a:lnTo>
                  <a:lnTo>
                    <a:pt x="1000" y="502"/>
                  </a:lnTo>
                  <a:lnTo>
                    <a:pt x="1000" y="508"/>
                  </a:lnTo>
                  <a:lnTo>
                    <a:pt x="1000" y="512"/>
                  </a:lnTo>
                  <a:lnTo>
                    <a:pt x="1008" y="522"/>
                  </a:lnTo>
                  <a:lnTo>
                    <a:pt x="1012" y="528"/>
                  </a:lnTo>
                  <a:lnTo>
                    <a:pt x="1010" y="532"/>
                  </a:lnTo>
                  <a:lnTo>
                    <a:pt x="1022" y="544"/>
                  </a:lnTo>
                  <a:lnTo>
                    <a:pt x="1022" y="606"/>
                  </a:lnTo>
                  <a:lnTo>
                    <a:pt x="1024" y="648"/>
                  </a:lnTo>
                  <a:lnTo>
                    <a:pt x="1022" y="668"/>
                  </a:lnTo>
                  <a:lnTo>
                    <a:pt x="1014" y="678"/>
                  </a:lnTo>
                  <a:lnTo>
                    <a:pt x="1010" y="690"/>
                  </a:lnTo>
                  <a:lnTo>
                    <a:pt x="1008" y="700"/>
                  </a:lnTo>
                  <a:lnTo>
                    <a:pt x="1006" y="712"/>
                  </a:lnTo>
                  <a:lnTo>
                    <a:pt x="1006" y="730"/>
                  </a:lnTo>
                  <a:lnTo>
                    <a:pt x="1008" y="738"/>
                  </a:lnTo>
                  <a:lnTo>
                    <a:pt x="1008" y="748"/>
                  </a:lnTo>
                  <a:lnTo>
                    <a:pt x="1004" y="754"/>
                  </a:lnTo>
                  <a:lnTo>
                    <a:pt x="1000" y="758"/>
                  </a:lnTo>
                  <a:lnTo>
                    <a:pt x="996" y="760"/>
                  </a:lnTo>
                  <a:lnTo>
                    <a:pt x="988" y="762"/>
                  </a:lnTo>
                  <a:lnTo>
                    <a:pt x="984" y="762"/>
                  </a:lnTo>
                  <a:lnTo>
                    <a:pt x="976" y="770"/>
                  </a:lnTo>
                  <a:lnTo>
                    <a:pt x="968" y="774"/>
                  </a:lnTo>
                  <a:lnTo>
                    <a:pt x="962" y="776"/>
                  </a:lnTo>
                  <a:lnTo>
                    <a:pt x="958" y="776"/>
                  </a:lnTo>
                  <a:lnTo>
                    <a:pt x="950" y="776"/>
                  </a:lnTo>
                  <a:lnTo>
                    <a:pt x="948" y="774"/>
                  </a:lnTo>
                  <a:lnTo>
                    <a:pt x="940" y="782"/>
                  </a:lnTo>
                  <a:lnTo>
                    <a:pt x="932" y="786"/>
                  </a:lnTo>
                  <a:lnTo>
                    <a:pt x="926" y="786"/>
                  </a:lnTo>
                  <a:lnTo>
                    <a:pt x="920" y="786"/>
                  </a:lnTo>
                  <a:lnTo>
                    <a:pt x="912" y="784"/>
                  </a:lnTo>
                  <a:lnTo>
                    <a:pt x="910" y="780"/>
                  </a:lnTo>
                  <a:lnTo>
                    <a:pt x="904" y="770"/>
                  </a:lnTo>
                  <a:lnTo>
                    <a:pt x="904" y="766"/>
                  </a:lnTo>
                  <a:lnTo>
                    <a:pt x="904" y="764"/>
                  </a:lnTo>
                  <a:lnTo>
                    <a:pt x="908" y="764"/>
                  </a:lnTo>
                  <a:lnTo>
                    <a:pt x="916" y="768"/>
                  </a:lnTo>
                  <a:lnTo>
                    <a:pt x="922" y="772"/>
                  </a:lnTo>
                  <a:lnTo>
                    <a:pt x="944" y="764"/>
                  </a:lnTo>
                  <a:lnTo>
                    <a:pt x="930" y="752"/>
                  </a:lnTo>
                  <a:lnTo>
                    <a:pt x="934" y="748"/>
                  </a:lnTo>
                  <a:lnTo>
                    <a:pt x="936" y="746"/>
                  </a:lnTo>
                  <a:lnTo>
                    <a:pt x="932" y="736"/>
                  </a:lnTo>
                  <a:lnTo>
                    <a:pt x="928" y="730"/>
                  </a:lnTo>
                  <a:lnTo>
                    <a:pt x="924" y="726"/>
                  </a:lnTo>
                  <a:lnTo>
                    <a:pt x="922" y="726"/>
                  </a:lnTo>
                  <a:lnTo>
                    <a:pt x="920" y="728"/>
                  </a:lnTo>
                  <a:lnTo>
                    <a:pt x="918" y="730"/>
                  </a:lnTo>
                  <a:lnTo>
                    <a:pt x="918" y="734"/>
                  </a:lnTo>
                  <a:lnTo>
                    <a:pt x="920" y="742"/>
                  </a:lnTo>
                  <a:lnTo>
                    <a:pt x="920" y="746"/>
                  </a:lnTo>
                  <a:lnTo>
                    <a:pt x="918" y="750"/>
                  </a:lnTo>
                  <a:lnTo>
                    <a:pt x="916" y="752"/>
                  </a:lnTo>
                  <a:lnTo>
                    <a:pt x="908" y="750"/>
                  </a:lnTo>
                  <a:lnTo>
                    <a:pt x="904" y="748"/>
                  </a:lnTo>
                  <a:lnTo>
                    <a:pt x="896" y="736"/>
                  </a:lnTo>
                  <a:lnTo>
                    <a:pt x="890" y="724"/>
                  </a:lnTo>
                  <a:lnTo>
                    <a:pt x="876" y="708"/>
                  </a:lnTo>
                  <a:lnTo>
                    <a:pt x="862" y="696"/>
                  </a:lnTo>
                  <a:lnTo>
                    <a:pt x="850" y="690"/>
                  </a:lnTo>
                  <a:lnTo>
                    <a:pt x="838" y="686"/>
                  </a:lnTo>
                  <a:lnTo>
                    <a:pt x="828" y="686"/>
                  </a:lnTo>
                  <a:lnTo>
                    <a:pt x="820" y="688"/>
                  </a:lnTo>
                  <a:lnTo>
                    <a:pt x="814" y="682"/>
                  </a:lnTo>
                  <a:lnTo>
                    <a:pt x="808" y="674"/>
                  </a:lnTo>
                  <a:lnTo>
                    <a:pt x="806" y="668"/>
                  </a:lnTo>
                  <a:lnTo>
                    <a:pt x="800" y="648"/>
                  </a:lnTo>
                  <a:lnTo>
                    <a:pt x="794" y="632"/>
                  </a:lnTo>
                  <a:lnTo>
                    <a:pt x="790" y="624"/>
                  </a:lnTo>
                  <a:lnTo>
                    <a:pt x="786" y="618"/>
                  </a:lnTo>
                  <a:lnTo>
                    <a:pt x="782" y="616"/>
                  </a:lnTo>
                  <a:lnTo>
                    <a:pt x="778" y="614"/>
                  </a:lnTo>
                  <a:lnTo>
                    <a:pt x="776" y="616"/>
                  </a:lnTo>
                  <a:lnTo>
                    <a:pt x="766" y="604"/>
                  </a:lnTo>
                  <a:lnTo>
                    <a:pt x="760" y="592"/>
                  </a:lnTo>
                  <a:lnTo>
                    <a:pt x="760" y="572"/>
                  </a:lnTo>
                  <a:lnTo>
                    <a:pt x="750" y="560"/>
                  </a:lnTo>
                  <a:lnTo>
                    <a:pt x="760" y="544"/>
                  </a:lnTo>
                  <a:lnTo>
                    <a:pt x="742" y="552"/>
                  </a:lnTo>
                  <a:lnTo>
                    <a:pt x="734" y="548"/>
                  </a:lnTo>
                  <a:lnTo>
                    <a:pt x="728" y="544"/>
                  </a:lnTo>
                  <a:lnTo>
                    <a:pt x="738" y="564"/>
                  </a:lnTo>
                  <a:lnTo>
                    <a:pt x="740" y="572"/>
                  </a:lnTo>
                  <a:lnTo>
                    <a:pt x="740" y="574"/>
                  </a:lnTo>
                  <a:lnTo>
                    <a:pt x="738" y="572"/>
                  </a:lnTo>
                  <a:lnTo>
                    <a:pt x="730" y="568"/>
                  </a:lnTo>
                  <a:lnTo>
                    <a:pt x="710" y="552"/>
                  </a:lnTo>
                  <a:lnTo>
                    <a:pt x="700" y="542"/>
                  </a:lnTo>
                  <a:lnTo>
                    <a:pt x="698" y="524"/>
                  </a:lnTo>
                  <a:lnTo>
                    <a:pt x="670" y="488"/>
                  </a:lnTo>
                  <a:lnTo>
                    <a:pt x="682" y="482"/>
                  </a:lnTo>
                  <a:lnTo>
                    <a:pt x="678" y="480"/>
                  </a:lnTo>
                  <a:lnTo>
                    <a:pt x="674" y="476"/>
                  </a:lnTo>
                  <a:lnTo>
                    <a:pt x="674" y="470"/>
                  </a:lnTo>
                  <a:lnTo>
                    <a:pt x="676" y="462"/>
                  </a:lnTo>
                  <a:lnTo>
                    <a:pt x="678" y="446"/>
                  </a:lnTo>
                  <a:lnTo>
                    <a:pt x="680" y="436"/>
                  </a:lnTo>
                  <a:lnTo>
                    <a:pt x="672" y="418"/>
                  </a:lnTo>
                  <a:lnTo>
                    <a:pt x="670" y="414"/>
                  </a:lnTo>
                  <a:lnTo>
                    <a:pt x="666" y="412"/>
                  </a:lnTo>
                  <a:lnTo>
                    <a:pt x="664" y="412"/>
                  </a:lnTo>
                  <a:lnTo>
                    <a:pt x="664" y="414"/>
                  </a:lnTo>
                  <a:lnTo>
                    <a:pt x="662" y="422"/>
                  </a:lnTo>
                  <a:lnTo>
                    <a:pt x="660" y="446"/>
                  </a:lnTo>
                  <a:lnTo>
                    <a:pt x="662" y="460"/>
                  </a:lnTo>
                  <a:lnTo>
                    <a:pt x="648" y="450"/>
                  </a:lnTo>
                  <a:lnTo>
                    <a:pt x="640" y="442"/>
                  </a:lnTo>
                  <a:lnTo>
                    <a:pt x="638" y="438"/>
                  </a:lnTo>
                  <a:lnTo>
                    <a:pt x="640" y="430"/>
                  </a:lnTo>
                  <a:lnTo>
                    <a:pt x="642" y="422"/>
                  </a:lnTo>
                  <a:lnTo>
                    <a:pt x="642" y="404"/>
                  </a:lnTo>
                  <a:lnTo>
                    <a:pt x="638" y="386"/>
                  </a:lnTo>
                  <a:lnTo>
                    <a:pt x="644" y="372"/>
                  </a:lnTo>
                  <a:lnTo>
                    <a:pt x="646" y="358"/>
                  </a:lnTo>
                  <a:lnTo>
                    <a:pt x="648" y="344"/>
                  </a:lnTo>
                  <a:lnTo>
                    <a:pt x="646" y="332"/>
                  </a:lnTo>
                  <a:lnTo>
                    <a:pt x="644" y="310"/>
                  </a:lnTo>
                  <a:lnTo>
                    <a:pt x="642" y="302"/>
                  </a:lnTo>
                  <a:lnTo>
                    <a:pt x="640" y="294"/>
                  </a:lnTo>
                  <a:lnTo>
                    <a:pt x="638" y="284"/>
                  </a:lnTo>
                  <a:lnTo>
                    <a:pt x="634" y="284"/>
                  </a:lnTo>
                  <a:lnTo>
                    <a:pt x="630" y="280"/>
                  </a:lnTo>
                  <a:lnTo>
                    <a:pt x="622" y="268"/>
                  </a:lnTo>
                  <a:lnTo>
                    <a:pt x="612" y="252"/>
                  </a:lnTo>
                  <a:lnTo>
                    <a:pt x="600" y="254"/>
                  </a:lnTo>
                  <a:lnTo>
                    <a:pt x="592" y="256"/>
                  </a:lnTo>
                  <a:lnTo>
                    <a:pt x="586" y="254"/>
                  </a:lnTo>
                  <a:lnTo>
                    <a:pt x="584" y="252"/>
                  </a:lnTo>
                  <a:lnTo>
                    <a:pt x="582" y="250"/>
                  </a:lnTo>
                  <a:lnTo>
                    <a:pt x="582" y="248"/>
                  </a:lnTo>
                  <a:lnTo>
                    <a:pt x="584" y="246"/>
                  </a:lnTo>
                  <a:lnTo>
                    <a:pt x="572" y="238"/>
                  </a:lnTo>
                  <a:lnTo>
                    <a:pt x="556" y="220"/>
                  </a:lnTo>
                  <a:lnTo>
                    <a:pt x="536" y="208"/>
                  </a:lnTo>
                  <a:lnTo>
                    <a:pt x="508" y="176"/>
                  </a:lnTo>
                  <a:lnTo>
                    <a:pt x="498" y="168"/>
                  </a:lnTo>
                  <a:lnTo>
                    <a:pt x="490" y="160"/>
                  </a:lnTo>
                  <a:lnTo>
                    <a:pt x="472" y="148"/>
                  </a:lnTo>
                  <a:lnTo>
                    <a:pt x="458" y="144"/>
                  </a:lnTo>
                  <a:lnTo>
                    <a:pt x="454" y="142"/>
                  </a:lnTo>
                  <a:lnTo>
                    <a:pt x="434" y="140"/>
                  </a:lnTo>
                  <a:lnTo>
                    <a:pt x="422" y="142"/>
                  </a:lnTo>
                  <a:lnTo>
                    <a:pt x="414" y="146"/>
                  </a:lnTo>
                  <a:lnTo>
                    <a:pt x="410" y="152"/>
                  </a:lnTo>
                  <a:lnTo>
                    <a:pt x="408" y="160"/>
                  </a:lnTo>
                  <a:lnTo>
                    <a:pt x="408" y="166"/>
                  </a:lnTo>
                  <a:lnTo>
                    <a:pt x="410" y="172"/>
                  </a:lnTo>
                  <a:lnTo>
                    <a:pt x="402" y="170"/>
                  </a:lnTo>
                  <a:lnTo>
                    <a:pt x="394" y="172"/>
                  </a:lnTo>
                  <a:lnTo>
                    <a:pt x="386" y="176"/>
                  </a:lnTo>
                  <a:lnTo>
                    <a:pt x="378" y="180"/>
                  </a:lnTo>
                  <a:lnTo>
                    <a:pt x="368" y="190"/>
                  </a:lnTo>
                  <a:lnTo>
                    <a:pt x="364" y="196"/>
                  </a:lnTo>
                  <a:lnTo>
                    <a:pt x="352" y="206"/>
                  </a:lnTo>
                  <a:lnTo>
                    <a:pt x="350" y="206"/>
                  </a:lnTo>
                  <a:lnTo>
                    <a:pt x="350" y="204"/>
                  </a:lnTo>
                  <a:lnTo>
                    <a:pt x="352" y="198"/>
                  </a:lnTo>
                  <a:lnTo>
                    <a:pt x="354" y="194"/>
                  </a:lnTo>
                  <a:lnTo>
                    <a:pt x="344" y="202"/>
                  </a:lnTo>
                  <a:lnTo>
                    <a:pt x="334" y="210"/>
                  </a:lnTo>
                  <a:lnTo>
                    <a:pt x="326" y="208"/>
                  </a:lnTo>
                  <a:lnTo>
                    <a:pt x="320" y="210"/>
                  </a:lnTo>
                  <a:lnTo>
                    <a:pt x="306" y="214"/>
                  </a:lnTo>
                  <a:lnTo>
                    <a:pt x="296" y="218"/>
                  </a:lnTo>
                  <a:lnTo>
                    <a:pt x="292" y="220"/>
                  </a:lnTo>
                  <a:lnTo>
                    <a:pt x="280" y="208"/>
                  </a:lnTo>
                  <a:lnTo>
                    <a:pt x="280" y="206"/>
                  </a:lnTo>
                  <a:lnTo>
                    <a:pt x="282" y="208"/>
                  </a:lnTo>
                  <a:lnTo>
                    <a:pt x="296" y="214"/>
                  </a:lnTo>
                  <a:lnTo>
                    <a:pt x="296" y="202"/>
                  </a:lnTo>
                  <a:lnTo>
                    <a:pt x="284" y="188"/>
                  </a:lnTo>
                  <a:lnTo>
                    <a:pt x="250" y="162"/>
                  </a:lnTo>
                  <a:lnTo>
                    <a:pt x="266" y="166"/>
                  </a:lnTo>
                  <a:lnTo>
                    <a:pt x="274" y="166"/>
                  </a:lnTo>
                  <a:lnTo>
                    <a:pt x="274" y="164"/>
                  </a:lnTo>
                  <a:lnTo>
                    <a:pt x="270" y="162"/>
                  </a:lnTo>
                  <a:lnTo>
                    <a:pt x="250" y="152"/>
                  </a:lnTo>
                  <a:lnTo>
                    <a:pt x="256" y="134"/>
                  </a:lnTo>
                  <a:lnTo>
                    <a:pt x="236" y="138"/>
                  </a:lnTo>
                  <a:lnTo>
                    <a:pt x="238" y="148"/>
                  </a:lnTo>
                  <a:lnTo>
                    <a:pt x="238" y="156"/>
                  </a:lnTo>
                  <a:lnTo>
                    <a:pt x="222" y="146"/>
                  </a:lnTo>
                  <a:lnTo>
                    <a:pt x="206" y="140"/>
                  </a:lnTo>
                  <a:lnTo>
                    <a:pt x="190" y="136"/>
                  </a:lnTo>
                  <a:lnTo>
                    <a:pt x="176" y="132"/>
                  </a:lnTo>
                  <a:lnTo>
                    <a:pt x="154" y="130"/>
                  </a:lnTo>
                  <a:lnTo>
                    <a:pt x="146" y="130"/>
                  </a:lnTo>
                  <a:lnTo>
                    <a:pt x="166" y="128"/>
                  </a:lnTo>
                  <a:lnTo>
                    <a:pt x="182" y="126"/>
                  </a:lnTo>
                  <a:lnTo>
                    <a:pt x="190" y="126"/>
                  </a:lnTo>
                  <a:lnTo>
                    <a:pt x="190" y="124"/>
                  </a:lnTo>
                  <a:lnTo>
                    <a:pt x="186" y="122"/>
                  </a:lnTo>
                  <a:lnTo>
                    <a:pt x="164" y="118"/>
                  </a:lnTo>
                  <a:lnTo>
                    <a:pt x="128" y="124"/>
                  </a:lnTo>
                  <a:lnTo>
                    <a:pt x="118" y="132"/>
                  </a:lnTo>
                  <a:lnTo>
                    <a:pt x="90" y="134"/>
                  </a:lnTo>
                  <a:lnTo>
                    <a:pt x="64" y="144"/>
                  </a:lnTo>
                  <a:lnTo>
                    <a:pt x="62" y="144"/>
                  </a:lnTo>
                  <a:lnTo>
                    <a:pt x="62" y="142"/>
                  </a:lnTo>
                  <a:lnTo>
                    <a:pt x="78" y="134"/>
                  </a:lnTo>
                  <a:lnTo>
                    <a:pt x="84" y="126"/>
                  </a:lnTo>
                  <a:lnTo>
                    <a:pt x="86" y="122"/>
                  </a:lnTo>
                  <a:lnTo>
                    <a:pt x="82" y="122"/>
                  </a:lnTo>
                  <a:lnTo>
                    <a:pt x="74" y="124"/>
                  </a:lnTo>
                  <a:lnTo>
                    <a:pt x="68" y="124"/>
                  </a:lnTo>
                  <a:lnTo>
                    <a:pt x="58" y="116"/>
                  </a:lnTo>
                  <a:lnTo>
                    <a:pt x="54" y="112"/>
                  </a:lnTo>
                  <a:lnTo>
                    <a:pt x="52" y="114"/>
                  </a:lnTo>
                  <a:lnTo>
                    <a:pt x="52" y="116"/>
                  </a:lnTo>
                  <a:lnTo>
                    <a:pt x="56" y="128"/>
                  </a:lnTo>
                  <a:lnTo>
                    <a:pt x="58" y="134"/>
                  </a:lnTo>
                  <a:lnTo>
                    <a:pt x="50" y="140"/>
                  </a:lnTo>
                  <a:lnTo>
                    <a:pt x="44" y="150"/>
                  </a:lnTo>
                  <a:lnTo>
                    <a:pt x="26" y="158"/>
                  </a:lnTo>
                  <a:lnTo>
                    <a:pt x="32" y="152"/>
                  </a:lnTo>
                  <a:lnTo>
                    <a:pt x="34" y="146"/>
                  </a:lnTo>
                  <a:lnTo>
                    <a:pt x="34" y="142"/>
                  </a:lnTo>
                  <a:lnTo>
                    <a:pt x="34" y="138"/>
                  </a:lnTo>
                  <a:lnTo>
                    <a:pt x="30" y="134"/>
                  </a:lnTo>
                  <a:lnTo>
                    <a:pt x="28" y="134"/>
                  </a:lnTo>
                  <a:lnTo>
                    <a:pt x="28" y="128"/>
                  </a:lnTo>
                  <a:lnTo>
                    <a:pt x="26" y="122"/>
                  </a:lnTo>
                  <a:lnTo>
                    <a:pt x="30" y="114"/>
                  </a:lnTo>
                  <a:lnTo>
                    <a:pt x="30" y="108"/>
                  </a:lnTo>
                  <a:lnTo>
                    <a:pt x="26" y="102"/>
                  </a:lnTo>
                  <a:lnTo>
                    <a:pt x="20" y="96"/>
                  </a:lnTo>
                  <a:lnTo>
                    <a:pt x="8" y="88"/>
                  </a:lnTo>
                  <a:lnTo>
                    <a:pt x="2" y="84"/>
                  </a:lnTo>
                  <a:lnTo>
                    <a:pt x="0" y="60"/>
                  </a:lnTo>
                  <a:lnTo>
                    <a:pt x="316" y="28"/>
                  </a:lnTo>
                  <a:lnTo>
                    <a:pt x="336" y="64"/>
                  </a:lnTo>
                  <a:lnTo>
                    <a:pt x="656" y="44"/>
                  </a:lnTo>
                  <a:lnTo>
                    <a:pt x="670" y="68"/>
                  </a:lnTo>
                  <a:lnTo>
                    <a:pt x="686" y="68"/>
                  </a:lnTo>
                  <a:lnTo>
                    <a:pt x="684" y="54"/>
                  </a:lnTo>
                  <a:lnTo>
                    <a:pt x="682" y="36"/>
                  </a:lnTo>
                  <a:lnTo>
                    <a:pt x="678" y="26"/>
                  </a:lnTo>
                  <a:lnTo>
                    <a:pt x="676" y="18"/>
                  </a:lnTo>
                  <a:lnTo>
                    <a:pt x="678" y="10"/>
                  </a:lnTo>
                  <a:lnTo>
                    <a:pt x="680" y="6"/>
                  </a:lnTo>
                  <a:lnTo>
                    <a:pt x="684" y="4"/>
                  </a:lnTo>
                  <a:lnTo>
                    <a:pt x="688" y="2"/>
                  </a:lnTo>
                  <a:lnTo>
                    <a:pt x="692" y="0"/>
                  </a:lnTo>
                  <a:lnTo>
                    <a:pt x="698" y="4"/>
                  </a:lnTo>
                  <a:lnTo>
                    <a:pt x="706" y="6"/>
                  </a:lnTo>
                  <a:lnTo>
                    <a:pt x="722" y="10"/>
                  </a:lnTo>
                  <a:lnTo>
                    <a:pt x="740" y="10"/>
                  </a:lnTo>
                  <a:lnTo>
                    <a:pt x="746" y="16"/>
                  </a:lnTo>
                  <a:close/>
                </a:path>
              </a:pathLst>
            </a:custGeom>
            <a:solidFill>
              <a:srgbClr val="FFFDC5"/>
            </a:solidFill>
            <a:ln w="6350">
              <a:solidFill>
                <a:srgbClr val="FF8C00"/>
              </a:solidFill>
              <a:round/>
              <a:headEnd/>
              <a:tailEnd/>
            </a:ln>
          </p:spPr>
          <p:txBody>
            <a:bodyPr/>
            <a:lstStyle/>
            <a:p>
              <a:endParaRPr lang="en-US"/>
            </a:p>
          </p:txBody>
        </p:sp>
        <p:grpSp>
          <p:nvGrpSpPr>
            <p:cNvPr id="20619" name="Group 35"/>
            <p:cNvGrpSpPr>
              <a:grpSpLocks noChangeAspect="1"/>
            </p:cNvGrpSpPr>
            <p:nvPr/>
          </p:nvGrpSpPr>
          <p:grpSpPr bwMode="auto">
            <a:xfrm>
              <a:off x="7442039" y="2977631"/>
              <a:ext cx="1001040" cy="480697"/>
              <a:chOff x="4611" y="2130"/>
              <a:chExt cx="998" cy="441"/>
            </a:xfrm>
          </p:grpSpPr>
          <p:sp>
            <p:nvSpPr>
              <p:cNvPr id="20727" name="Freeform 36"/>
              <p:cNvSpPr>
                <a:spLocks noChangeAspect="1"/>
              </p:cNvSpPr>
              <p:nvPr/>
            </p:nvSpPr>
            <p:spPr bwMode="auto">
              <a:xfrm>
                <a:off x="4611" y="2134"/>
                <a:ext cx="960" cy="437"/>
              </a:xfrm>
              <a:custGeom>
                <a:avLst/>
                <a:gdLst>
                  <a:gd name="T0" fmla="*/ 732 w 960"/>
                  <a:gd name="T1" fmla="*/ 415 h 437"/>
                  <a:gd name="T2" fmla="*/ 750 w 960"/>
                  <a:gd name="T3" fmla="*/ 421 h 437"/>
                  <a:gd name="T4" fmla="*/ 762 w 960"/>
                  <a:gd name="T5" fmla="*/ 407 h 437"/>
                  <a:gd name="T6" fmla="*/ 784 w 960"/>
                  <a:gd name="T7" fmla="*/ 343 h 437"/>
                  <a:gd name="T8" fmla="*/ 806 w 960"/>
                  <a:gd name="T9" fmla="*/ 303 h 437"/>
                  <a:gd name="T10" fmla="*/ 828 w 960"/>
                  <a:gd name="T11" fmla="*/ 293 h 437"/>
                  <a:gd name="T12" fmla="*/ 870 w 960"/>
                  <a:gd name="T13" fmla="*/ 275 h 437"/>
                  <a:gd name="T14" fmla="*/ 876 w 960"/>
                  <a:gd name="T15" fmla="*/ 263 h 437"/>
                  <a:gd name="T16" fmla="*/ 886 w 960"/>
                  <a:gd name="T17" fmla="*/ 263 h 437"/>
                  <a:gd name="T18" fmla="*/ 914 w 960"/>
                  <a:gd name="T19" fmla="*/ 243 h 437"/>
                  <a:gd name="T20" fmla="*/ 912 w 960"/>
                  <a:gd name="T21" fmla="*/ 223 h 437"/>
                  <a:gd name="T22" fmla="*/ 902 w 960"/>
                  <a:gd name="T23" fmla="*/ 231 h 437"/>
                  <a:gd name="T24" fmla="*/ 898 w 960"/>
                  <a:gd name="T25" fmla="*/ 217 h 437"/>
                  <a:gd name="T26" fmla="*/ 852 w 960"/>
                  <a:gd name="T27" fmla="*/ 245 h 437"/>
                  <a:gd name="T28" fmla="*/ 852 w 960"/>
                  <a:gd name="T29" fmla="*/ 237 h 437"/>
                  <a:gd name="T30" fmla="*/ 882 w 960"/>
                  <a:gd name="T31" fmla="*/ 221 h 437"/>
                  <a:gd name="T32" fmla="*/ 884 w 960"/>
                  <a:gd name="T33" fmla="*/ 203 h 437"/>
                  <a:gd name="T34" fmla="*/ 836 w 960"/>
                  <a:gd name="T35" fmla="*/ 175 h 437"/>
                  <a:gd name="T36" fmla="*/ 860 w 960"/>
                  <a:gd name="T37" fmla="*/ 173 h 437"/>
                  <a:gd name="T38" fmla="*/ 878 w 960"/>
                  <a:gd name="T39" fmla="*/ 167 h 437"/>
                  <a:gd name="T40" fmla="*/ 888 w 960"/>
                  <a:gd name="T41" fmla="*/ 159 h 437"/>
                  <a:gd name="T42" fmla="*/ 914 w 960"/>
                  <a:gd name="T43" fmla="*/ 173 h 437"/>
                  <a:gd name="T44" fmla="*/ 942 w 960"/>
                  <a:gd name="T45" fmla="*/ 139 h 437"/>
                  <a:gd name="T46" fmla="*/ 954 w 960"/>
                  <a:gd name="T47" fmla="*/ 129 h 437"/>
                  <a:gd name="T48" fmla="*/ 958 w 960"/>
                  <a:gd name="T49" fmla="*/ 103 h 437"/>
                  <a:gd name="T50" fmla="*/ 940 w 960"/>
                  <a:gd name="T51" fmla="*/ 83 h 437"/>
                  <a:gd name="T52" fmla="*/ 928 w 960"/>
                  <a:gd name="T53" fmla="*/ 113 h 437"/>
                  <a:gd name="T54" fmla="*/ 922 w 960"/>
                  <a:gd name="T55" fmla="*/ 101 h 437"/>
                  <a:gd name="T56" fmla="*/ 910 w 960"/>
                  <a:gd name="T57" fmla="*/ 79 h 437"/>
                  <a:gd name="T58" fmla="*/ 876 w 960"/>
                  <a:gd name="T59" fmla="*/ 93 h 437"/>
                  <a:gd name="T60" fmla="*/ 834 w 960"/>
                  <a:gd name="T61" fmla="*/ 113 h 437"/>
                  <a:gd name="T62" fmla="*/ 842 w 960"/>
                  <a:gd name="T63" fmla="*/ 97 h 437"/>
                  <a:gd name="T64" fmla="*/ 860 w 960"/>
                  <a:gd name="T65" fmla="*/ 91 h 437"/>
                  <a:gd name="T66" fmla="*/ 878 w 960"/>
                  <a:gd name="T67" fmla="*/ 73 h 437"/>
                  <a:gd name="T68" fmla="*/ 870 w 960"/>
                  <a:gd name="T69" fmla="*/ 61 h 437"/>
                  <a:gd name="T70" fmla="*/ 892 w 960"/>
                  <a:gd name="T71" fmla="*/ 41 h 437"/>
                  <a:gd name="T72" fmla="*/ 914 w 960"/>
                  <a:gd name="T73" fmla="*/ 47 h 437"/>
                  <a:gd name="T74" fmla="*/ 940 w 960"/>
                  <a:gd name="T75" fmla="*/ 59 h 437"/>
                  <a:gd name="T76" fmla="*/ 908 w 960"/>
                  <a:gd name="T77" fmla="*/ 18 h 437"/>
                  <a:gd name="T78" fmla="*/ 534 w 960"/>
                  <a:gd name="T79" fmla="*/ 75 h 437"/>
                  <a:gd name="T80" fmla="*/ 264 w 960"/>
                  <a:gd name="T81" fmla="*/ 109 h 437"/>
                  <a:gd name="T82" fmla="*/ 268 w 960"/>
                  <a:gd name="T83" fmla="*/ 149 h 437"/>
                  <a:gd name="T84" fmla="*/ 248 w 960"/>
                  <a:gd name="T85" fmla="*/ 161 h 437"/>
                  <a:gd name="T86" fmla="*/ 232 w 960"/>
                  <a:gd name="T87" fmla="*/ 183 h 437"/>
                  <a:gd name="T88" fmla="*/ 210 w 960"/>
                  <a:gd name="T89" fmla="*/ 187 h 437"/>
                  <a:gd name="T90" fmla="*/ 178 w 960"/>
                  <a:gd name="T91" fmla="*/ 219 h 437"/>
                  <a:gd name="T92" fmla="*/ 170 w 960"/>
                  <a:gd name="T93" fmla="*/ 207 h 437"/>
                  <a:gd name="T94" fmla="*/ 140 w 960"/>
                  <a:gd name="T95" fmla="*/ 241 h 437"/>
                  <a:gd name="T96" fmla="*/ 106 w 960"/>
                  <a:gd name="T97" fmla="*/ 263 h 437"/>
                  <a:gd name="T98" fmla="*/ 66 w 960"/>
                  <a:gd name="T99" fmla="*/ 291 h 437"/>
                  <a:gd name="T100" fmla="*/ 32 w 960"/>
                  <a:gd name="T101" fmla="*/ 315 h 437"/>
                  <a:gd name="T102" fmla="*/ 20 w 960"/>
                  <a:gd name="T103" fmla="*/ 341 h 437"/>
                  <a:gd name="T104" fmla="*/ 0 w 960"/>
                  <a:gd name="T105" fmla="*/ 383 h 437"/>
                  <a:gd name="T106" fmla="*/ 174 w 960"/>
                  <a:gd name="T107" fmla="*/ 341 h 437"/>
                  <a:gd name="T108" fmla="*/ 252 w 960"/>
                  <a:gd name="T109" fmla="*/ 317 h 437"/>
                  <a:gd name="T110" fmla="*/ 376 w 960"/>
                  <a:gd name="T111" fmla="*/ 305 h 437"/>
                  <a:gd name="T112" fmla="*/ 408 w 960"/>
                  <a:gd name="T113" fmla="*/ 331 h 437"/>
                  <a:gd name="T114" fmla="*/ 690 w 960"/>
                  <a:gd name="T115" fmla="*/ 437 h 43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960"/>
                  <a:gd name="T175" fmla="*/ 0 h 437"/>
                  <a:gd name="T176" fmla="*/ 960 w 960"/>
                  <a:gd name="T177" fmla="*/ 437 h 43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960" h="437">
                    <a:moveTo>
                      <a:pt x="694" y="435"/>
                    </a:moveTo>
                    <a:lnTo>
                      <a:pt x="710" y="425"/>
                    </a:lnTo>
                    <a:lnTo>
                      <a:pt x="722" y="419"/>
                    </a:lnTo>
                    <a:lnTo>
                      <a:pt x="732" y="415"/>
                    </a:lnTo>
                    <a:lnTo>
                      <a:pt x="738" y="415"/>
                    </a:lnTo>
                    <a:lnTo>
                      <a:pt x="744" y="417"/>
                    </a:lnTo>
                    <a:lnTo>
                      <a:pt x="748" y="419"/>
                    </a:lnTo>
                    <a:lnTo>
                      <a:pt x="750" y="421"/>
                    </a:lnTo>
                    <a:lnTo>
                      <a:pt x="750" y="385"/>
                    </a:lnTo>
                    <a:lnTo>
                      <a:pt x="756" y="385"/>
                    </a:lnTo>
                    <a:lnTo>
                      <a:pt x="758" y="397"/>
                    </a:lnTo>
                    <a:lnTo>
                      <a:pt x="762" y="407"/>
                    </a:lnTo>
                    <a:lnTo>
                      <a:pt x="764" y="389"/>
                    </a:lnTo>
                    <a:lnTo>
                      <a:pt x="768" y="371"/>
                    </a:lnTo>
                    <a:lnTo>
                      <a:pt x="776" y="357"/>
                    </a:lnTo>
                    <a:lnTo>
                      <a:pt x="784" y="343"/>
                    </a:lnTo>
                    <a:lnTo>
                      <a:pt x="798" y="325"/>
                    </a:lnTo>
                    <a:lnTo>
                      <a:pt x="806" y="319"/>
                    </a:lnTo>
                    <a:lnTo>
                      <a:pt x="800" y="307"/>
                    </a:lnTo>
                    <a:lnTo>
                      <a:pt x="806" y="303"/>
                    </a:lnTo>
                    <a:lnTo>
                      <a:pt x="810" y="309"/>
                    </a:lnTo>
                    <a:lnTo>
                      <a:pt x="812" y="313"/>
                    </a:lnTo>
                    <a:lnTo>
                      <a:pt x="820" y="301"/>
                    </a:lnTo>
                    <a:lnTo>
                      <a:pt x="828" y="293"/>
                    </a:lnTo>
                    <a:lnTo>
                      <a:pt x="838" y="287"/>
                    </a:lnTo>
                    <a:lnTo>
                      <a:pt x="848" y="281"/>
                    </a:lnTo>
                    <a:lnTo>
                      <a:pt x="864" y="277"/>
                    </a:lnTo>
                    <a:lnTo>
                      <a:pt x="870" y="275"/>
                    </a:lnTo>
                    <a:lnTo>
                      <a:pt x="870" y="269"/>
                    </a:lnTo>
                    <a:lnTo>
                      <a:pt x="872" y="265"/>
                    </a:lnTo>
                    <a:lnTo>
                      <a:pt x="874" y="263"/>
                    </a:lnTo>
                    <a:lnTo>
                      <a:pt x="876" y="263"/>
                    </a:lnTo>
                    <a:lnTo>
                      <a:pt x="882" y="267"/>
                    </a:lnTo>
                    <a:lnTo>
                      <a:pt x="884" y="269"/>
                    </a:lnTo>
                    <a:lnTo>
                      <a:pt x="884" y="265"/>
                    </a:lnTo>
                    <a:lnTo>
                      <a:pt x="886" y="263"/>
                    </a:lnTo>
                    <a:lnTo>
                      <a:pt x="892" y="263"/>
                    </a:lnTo>
                    <a:lnTo>
                      <a:pt x="900" y="265"/>
                    </a:lnTo>
                    <a:lnTo>
                      <a:pt x="908" y="253"/>
                    </a:lnTo>
                    <a:lnTo>
                      <a:pt x="914" y="243"/>
                    </a:lnTo>
                    <a:lnTo>
                      <a:pt x="916" y="237"/>
                    </a:lnTo>
                    <a:lnTo>
                      <a:pt x="914" y="223"/>
                    </a:lnTo>
                    <a:lnTo>
                      <a:pt x="914" y="221"/>
                    </a:lnTo>
                    <a:lnTo>
                      <a:pt x="912" y="223"/>
                    </a:lnTo>
                    <a:lnTo>
                      <a:pt x="908" y="229"/>
                    </a:lnTo>
                    <a:lnTo>
                      <a:pt x="908" y="233"/>
                    </a:lnTo>
                    <a:lnTo>
                      <a:pt x="904" y="231"/>
                    </a:lnTo>
                    <a:lnTo>
                      <a:pt x="902" y="231"/>
                    </a:lnTo>
                    <a:lnTo>
                      <a:pt x="902" y="229"/>
                    </a:lnTo>
                    <a:lnTo>
                      <a:pt x="900" y="217"/>
                    </a:lnTo>
                    <a:lnTo>
                      <a:pt x="900" y="215"/>
                    </a:lnTo>
                    <a:lnTo>
                      <a:pt x="898" y="217"/>
                    </a:lnTo>
                    <a:lnTo>
                      <a:pt x="896" y="227"/>
                    </a:lnTo>
                    <a:lnTo>
                      <a:pt x="886" y="229"/>
                    </a:lnTo>
                    <a:lnTo>
                      <a:pt x="866" y="247"/>
                    </a:lnTo>
                    <a:lnTo>
                      <a:pt x="852" y="245"/>
                    </a:lnTo>
                    <a:lnTo>
                      <a:pt x="834" y="229"/>
                    </a:lnTo>
                    <a:lnTo>
                      <a:pt x="838" y="229"/>
                    </a:lnTo>
                    <a:lnTo>
                      <a:pt x="846" y="233"/>
                    </a:lnTo>
                    <a:lnTo>
                      <a:pt x="852" y="237"/>
                    </a:lnTo>
                    <a:lnTo>
                      <a:pt x="860" y="237"/>
                    </a:lnTo>
                    <a:lnTo>
                      <a:pt x="866" y="235"/>
                    </a:lnTo>
                    <a:lnTo>
                      <a:pt x="872" y="231"/>
                    </a:lnTo>
                    <a:lnTo>
                      <a:pt x="882" y="221"/>
                    </a:lnTo>
                    <a:lnTo>
                      <a:pt x="884" y="215"/>
                    </a:lnTo>
                    <a:lnTo>
                      <a:pt x="872" y="211"/>
                    </a:lnTo>
                    <a:lnTo>
                      <a:pt x="870" y="205"/>
                    </a:lnTo>
                    <a:lnTo>
                      <a:pt x="884" y="203"/>
                    </a:lnTo>
                    <a:lnTo>
                      <a:pt x="886" y="191"/>
                    </a:lnTo>
                    <a:lnTo>
                      <a:pt x="876" y="187"/>
                    </a:lnTo>
                    <a:lnTo>
                      <a:pt x="850" y="181"/>
                    </a:lnTo>
                    <a:lnTo>
                      <a:pt x="836" y="175"/>
                    </a:lnTo>
                    <a:lnTo>
                      <a:pt x="832" y="173"/>
                    </a:lnTo>
                    <a:lnTo>
                      <a:pt x="834" y="171"/>
                    </a:lnTo>
                    <a:lnTo>
                      <a:pt x="850" y="171"/>
                    </a:lnTo>
                    <a:lnTo>
                      <a:pt x="860" y="173"/>
                    </a:lnTo>
                    <a:lnTo>
                      <a:pt x="858" y="161"/>
                    </a:lnTo>
                    <a:lnTo>
                      <a:pt x="868" y="157"/>
                    </a:lnTo>
                    <a:lnTo>
                      <a:pt x="872" y="167"/>
                    </a:lnTo>
                    <a:lnTo>
                      <a:pt x="878" y="167"/>
                    </a:lnTo>
                    <a:lnTo>
                      <a:pt x="884" y="167"/>
                    </a:lnTo>
                    <a:lnTo>
                      <a:pt x="884" y="161"/>
                    </a:lnTo>
                    <a:lnTo>
                      <a:pt x="886" y="157"/>
                    </a:lnTo>
                    <a:lnTo>
                      <a:pt x="888" y="159"/>
                    </a:lnTo>
                    <a:lnTo>
                      <a:pt x="892" y="161"/>
                    </a:lnTo>
                    <a:lnTo>
                      <a:pt x="898" y="169"/>
                    </a:lnTo>
                    <a:lnTo>
                      <a:pt x="900" y="173"/>
                    </a:lnTo>
                    <a:lnTo>
                      <a:pt x="914" y="173"/>
                    </a:lnTo>
                    <a:lnTo>
                      <a:pt x="924" y="171"/>
                    </a:lnTo>
                    <a:lnTo>
                      <a:pt x="930" y="169"/>
                    </a:lnTo>
                    <a:lnTo>
                      <a:pt x="936" y="151"/>
                    </a:lnTo>
                    <a:lnTo>
                      <a:pt x="942" y="139"/>
                    </a:lnTo>
                    <a:lnTo>
                      <a:pt x="946" y="131"/>
                    </a:lnTo>
                    <a:lnTo>
                      <a:pt x="950" y="127"/>
                    </a:lnTo>
                    <a:lnTo>
                      <a:pt x="952" y="127"/>
                    </a:lnTo>
                    <a:lnTo>
                      <a:pt x="954" y="129"/>
                    </a:lnTo>
                    <a:lnTo>
                      <a:pt x="954" y="131"/>
                    </a:lnTo>
                    <a:lnTo>
                      <a:pt x="956" y="127"/>
                    </a:lnTo>
                    <a:lnTo>
                      <a:pt x="960" y="121"/>
                    </a:lnTo>
                    <a:lnTo>
                      <a:pt x="958" y="103"/>
                    </a:lnTo>
                    <a:lnTo>
                      <a:pt x="952" y="89"/>
                    </a:lnTo>
                    <a:lnTo>
                      <a:pt x="948" y="81"/>
                    </a:lnTo>
                    <a:lnTo>
                      <a:pt x="946" y="79"/>
                    </a:lnTo>
                    <a:lnTo>
                      <a:pt x="940" y="83"/>
                    </a:lnTo>
                    <a:lnTo>
                      <a:pt x="934" y="87"/>
                    </a:lnTo>
                    <a:lnTo>
                      <a:pt x="930" y="89"/>
                    </a:lnTo>
                    <a:lnTo>
                      <a:pt x="930" y="91"/>
                    </a:lnTo>
                    <a:lnTo>
                      <a:pt x="928" y="113"/>
                    </a:lnTo>
                    <a:lnTo>
                      <a:pt x="928" y="121"/>
                    </a:lnTo>
                    <a:lnTo>
                      <a:pt x="926" y="123"/>
                    </a:lnTo>
                    <a:lnTo>
                      <a:pt x="924" y="119"/>
                    </a:lnTo>
                    <a:lnTo>
                      <a:pt x="922" y="101"/>
                    </a:lnTo>
                    <a:lnTo>
                      <a:pt x="920" y="91"/>
                    </a:lnTo>
                    <a:lnTo>
                      <a:pt x="918" y="83"/>
                    </a:lnTo>
                    <a:lnTo>
                      <a:pt x="916" y="79"/>
                    </a:lnTo>
                    <a:lnTo>
                      <a:pt x="910" y="79"/>
                    </a:lnTo>
                    <a:lnTo>
                      <a:pt x="906" y="81"/>
                    </a:lnTo>
                    <a:lnTo>
                      <a:pt x="896" y="87"/>
                    </a:lnTo>
                    <a:lnTo>
                      <a:pt x="890" y="91"/>
                    </a:lnTo>
                    <a:lnTo>
                      <a:pt x="876" y="93"/>
                    </a:lnTo>
                    <a:lnTo>
                      <a:pt x="866" y="97"/>
                    </a:lnTo>
                    <a:lnTo>
                      <a:pt x="852" y="103"/>
                    </a:lnTo>
                    <a:lnTo>
                      <a:pt x="840" y="109"/>
                    </a:lnTo>
                    <a:lnTo>
                      <a:pt x="834" y="113"/>
                    </a:lnTo>
                    <a:lnTo>
                      <a:pt x="832" y="111"/>
                    </a:lnTo>
                    <a:lnTo>
                      <a:pt x="832" y="109"/>
                    </a:lnTo>
                    <a:lnTo>
                      <a:pt x="838" y="103"/>
                    </a:lnTo>
                    <a:lnTo>
                      <a:pt x="842" y="97"/>
                    </a:lnTo>
                    <a:lnTo>
                      <a:pt x="834" y="77"/>
                    </a:lnTo>
                    <a:lnTo>
                      <a:pt x="840" y="71"/>
                    </a:lnTo>
                    <a:lnTo>
                      <a:pt x="846" y="83"/>
                    </a:lnTo>
                    <a:lnTo>
                      <a:pt x="860" y="91"/>
                    </a:lnTo>
                    <a:lnTo>
                      <a:pt x="870" y="83"/>
                    </a:lnTo>
                    <a:lnTo>
                      <a:pt x="878" y="77"/>
                    </a:lnTo>
                    <a:lnTo>
                      <a:pt x="878" y="75"/>
                    </a:lnTo>
                    <a:lnTo>
                      <a:pt x="878" y="73"/>
                    </a:lnTo>
                    <a:lnTo>
                      <a:pt x="870" y="65"/>
                    </a:lnTo>
                    <a:lnTo>
                      <a:pt x="866" y="63"/>
                    </a:lnTo>
                    <a:lnTo>
                      <a:pt x="866" y="61"/>
                    </a:lnTo>
                    <a:lnTo>
                      <a:pt x="870" y="61"/>
                    </a:lnTo>
                    <a:lnTo>
                      <a:pt x="890" y="67"/>
                    </a:lnTo>
                    <a:lnTo>
                      <a:pt x="906" y="61"/>
                    </a:lnTo>
                    <a:lnTo>
                      <a:pt x="904" y="53"/>
                    </a:lnTo>
                    <a:lnTo>
                      <a:pt x="892" y="41"/>
                    </a:lnTo>
                    <a:lnTo>
                      <a:pt x="894" y="39"/>
                    </a:lnTo>
                    <a:lnTo>
                      <a:pt x="896" y="39"/>
                    </a:lnTo>
                    <a:lnTo>
                      <a:pt x="908" y="47"/>
                    </a:lnTo>
                    <a:lnTo>
                      <a:pt x="914" y="47"/>
                    </a:lnTo>
                    <a:lnTo>
                      <a:pt x="920" y="47"/>
                    </a:lnTo>
                    <a:lnTo>
                      <a:pt x="932" y="57"/>
                    </a:lnTo>
                    <a:lnTo>
                      <a:pt x="938" y="61"/>
                    </a:lnTo>
                    <a:lnTo>
                      <a:pt x="940" y="59"/>
                    </a:lnTo>
                    <a:lnTo>
                      <a:pt x="938" y="57"/>
                    </a:lnTo>
                    <a:lnTo>
                      <a:pt x="928" y="41"/>
                    </a:lnTo>
                    <a:lnTo>
                      <a:pt x="920" y="18"/>
                    </a:lnTo>
                    <a:lnTo>
                      <a:pt x="908" y="18"/>
                    </a:lnTo>
                    <a:lnTo>
                      <a:pt x="896" y="0"/>
                    </a:lnTo>
                    <a:lnTo>
                      <a:pt x="762" y="33"/>
                    </a:lnTo>
                    <a:lnTo>
                      <a:pt x="642" y="57"/>
                    </a:lnTo>
                    <a:lnTo>
                      <a:pt x="534" y="75"/>
                    </a:lnTo>
                    <a:lnTo>
                      <a:pt x="442" y="89"/>
                    </a:lnTo>
                    <a:lnTo>
                      <a:pt x="366" y="99"/>
                    </a:lnTo>
                    <a:lnTo>
                      <a:pt x="312" y="105"/>
                    </a:lnTo>
                    <a:lnTo>
                      <a:pt x="264" y="109"/>
                    </a:lnTo>
                    <a:lnTo>
                      <a:pt x="266" y="109"/>
                    </a:lnTo>
                    <a:lnTo>
                      <a:pt x="268" y="131"/>
                    </a:lnTo>
                    <a:lnTo>
                      <a:pt x="268" y="145"/>
                    </a:lnTo>
                    <a:lnTo>
                      <a:pt x="268" y="149"/>
                    </a:lnTo>
                    <a:lnTo>
                      <a:pt x="266" y="151"/>
                    </a:lnTo>
                    <a:lnTo>
                      <a:pt x="260" y="151"/>
                    </a:lnTo>
                    <a:lnTo>
                      <a:pt x="252" y="155"/>
                    </a:lnTo>
                    <a:lnTo>
                      <a:pt x="248" y="161"/>
                    </a:lnTo>
                    <a:lnTo>
                      <a:pt x="244" y="169"/>
                    </a:lnTo>
                    <a:lnTo>
                      <a:pt x="238" y="181"/>
                    </a:lnTo>
                    <a:lnTo>
                      <a:pt x="236" y="187"/>
                    </a:lnTo>
                    <a:lnTo>
                      <a:pt x="232" y="183"/>
                    </a:lnTo>
                    <a:lnTo>
                      <a:pt x="228" y="181"/>
                    </a:lnTo>
                    <a:lnTo>
                      <a:pt x="224" y="181"/>
                    </a:lnTo>
                    <a:lnTo>
                      <a:pt x="220" y="183"/>
                    </a:lnTo>
                    <a:lnTo>
                      <a:pt x="210" y="187"/>
                    </a:lnTo>
                    <a:lnTo>
                      <a:pt x="202" y="197"/>
                    </a:lnTo>
                    <a:lnTo>
                      <a:pt x="186" y="213"/>
                    </a:lnTo>
                    <a:lnTo>
                      <a:pt x="180" y="217"/>
                    </a:lnTo>
                    <a:lnTo>
                      <a:pt x="178" y="219"/>
                    </a:lnTo>
                    <a:lnTo>
                      <a:pt x="178" y="217"/>
                    </a:lnTo>
                    <a:lnTo>
                      <a:pt x="176" y="213"/>
                    </a:lnTo>
                    <a:lnTo>
                      <a:pt x="172" y="209"/>
                    </a:lnTo>
                    <a:lnTo>
                      <a:pt x="170" y="207"/>
                    </a:lnTo>
                    <a:lnTo>
                      <a:pt x="166" y="207"/>
                    </a:lnTo>
                    <a:lnTo>
                      <a:pt x="158" y="211"/>
                    </a:lnTo>
                    <a:lnTo>
                      <a:pt x="152" y="221"/>
                    </a:lnTo>
                    <a:lnTo>
                      <a:pt x="140" y="241"/>
                    </a:lnTo>
                    <a:lnTo>
                      <a:pt x="134" y="251"/>
                    </a:lnTo>
                    <a:lnTo>
                      <a:pt x="124" y="253"/>
                    </a:lnTo>
                    <a:lnTo>
                      <a:pt x="114" y="257"/>
                    </a:lnTo>
                    <a:lnTo>
                      <a:pt x="106" y="263"/>
                    </a:lnTo>
                    <a:lnTo>
                      <a:pt x="96" y="271"/>
                    </a:lnTo>
                    <a:lnTo>
                      <a:pt x="84" y="283"/>
                    </a:lnTo>
                    <a:lnTo>
                      <a:pt x="78" y="289"/>
                    </a:lnTo>
                    <a:lnTo>
                      <a:pt x="66" y="291"/>
                    </a:lnTo>
                    <a:lnTo>
                      <a:pt x="56" y="295"/>
                    </a:lnTo>
                    <a:lnTo>
                      <a:pt x="46" y="299"/>
                    </a:lnTo>
                    <a:lnTo>
                      <a:pt x="40" y="305"/>
                    </a:lnTo>
                    <a:lnTo>
                      <a:pt x="32" y="315"/>
                    </a:lnTo>
                    <a:lnTo>
                      <a:pt x="30" y="321"/>
                    </a:lnTo>
                    <a:lnTo>
                      <a:pt x="28" y="329"/>
                    </a:lnTo>
                    <a:lnTo>
                      <a:pt x="24" y="337"/>
                    </a:lnTo>
                    <a:lnTo>
                      <a:pt x="20" y="341"/>
                    </a:lnTo>
                    <a:lnTo>
                      <a:pt x="14" y="343"/>
                    </a:lnTo>
                    <a:lnTo>
                      <a:pt x="4" y="345"/>
                    </a:lnTo>
                    <a:lnTo>
                      <a:pt x="0" y="345"/>
                    </a:lnTo>
                    <a:lnTo>
                      <a:pt x="0" y="383"/>
                    </a:lnTo>
                    <a:lnTo>
                      <a:pt x="144" y="361"/>
                    </a:lnTo>
                    <a:lnTo>
                      <a:pt x="144" y="365"/>
                    </a:lnTo>
                    <a:lnTo>
                      <a:pt x="152" y="357"/>
                    </a:lnTo>
                    <a:lnTo>
                      <a:pt x="174" y="341"/>
                    </a:lnTo>
                    <a:lnTo>
                      <a:pt x="190" y="333"/>
                    </a:lnTo>
                    <a:lnTo>
                      <a:pt x="210" y="325"/>
                    </a:lnTo>
                    <a:lnTo>
                      <a:pt x="230" y="319"/>
                    </a:lnTo>
                    <a:lnTo>
                      <a:pt x="252" y="317"/>
                    </a:lnTo>
                    <a:lnTo>
                      <a:pt x="358" y="307"/>
                    </a:lnTo>
                    <a:lnTo>
                      <a:pt x="362" y="305"/>
                    </a:lnTo>
                    <a:lnTo>
                      <a:pt x="368" y="305"/>
                    </a:lnTo>
                    <a:lnTo>
                      <a:pt x="376" y="305"/>
                    </a:lnTo>
                    <a:lnTo>
                      <a:pt x="382" y="307"/>
                    </a:lnTo>
                    <a:lnTo>
                      <a:pt x="392" y="311"/>
                    </a:lnTo>
                    <a:lnTo>
                      <a:pt x="400" y="319"/>
                    </a:lnTo>
                    <a:lnTo>
                      <a:pt x="408" y="331"/>
                    </a:lnTo>
                    <a:lnTo>
                      <a:pt x="414" y="347"/>
                    </a:lnTo>
                    <a:lnTo>
                      <a:pt x="538" y="329"/>
                    </a:lnTo>
                    <a:lnTo>
                      <a:pt x="686" y="437"/>
                    </a:lnTo>
                    <a:lnTo>
                      <a:pt x="690" y="437"/>
                    </a:lnTo>
                    <a:lnTo>
                      <a:pt x="692" y="435"/>
                    </a:lnTo>
                  </a:path>
                </a:pathLst>
              </a:custGeom>
              <a:solidFill>
                <a:srgbClr val="FFFDC5"/>
              </a:solidFill>
              <a:ln w="6350">
                <a:solidFill>
                  <a:srgbClr val="FF8C00"/>
                </a:solidFill>
                <a:round/>
                <a:headEnd/>
                <a:tailEnd/>
              </a:ln>
            </p:spPr>
            <p:txBody>
              <a:bodyPr/>
              <a:lstStyle/>
              <a:p>
                <a:endParaRPr lang="en-US"/>
              </a:p>
            </p:txBody>
          </p:sp>
          <p:grpSp>
            <p:nvGrpSpPr>
              <p:cNvPr id="20728" name="Group 37"/>
              <p:cNvGrpSpPr>
                <a:grpSpLocks noChangeAspect="1"/>
              </p:cNvGrpSpPr>
              <p:nvPr/>
            </p:nvGrpSpPr>
            <p:grpSpPr bwMode="auto">
              <a:xfrm>
                <a:off x="5513" y="2130"/>
                <a:ext cx="96" cy="279"/>
                <a:chOff x="5513" y="2130"/>
                <a:chExt cx="96" cy="279"/>
              </a:xfrm>
            </p:grpSpPr>
            <p:sp>
              <p:nvSpPr>
                <p:cNvPr id="20729" name="Freeform 38"/>
                <p:cNvSpPr>
                  <a:spLocks noChangeAspect="1"/>
                </p:cNvSpPr>
                <p:nvPr/>
              </p:nvSpPr>
              <p:spPr bwMode="auto">
                <a:xfrm>
                  <a:off x="5513" y="2343"/>
                  <a:ext cx="46" cy="66"/>
                </a:xfrm>
                <a:custGeom>
                  <a:avLst/>
                  <a:gdLst>
                    <a:gd name="T0" fmla="*/ 0 w 46"/>
                    <a:gd name="T1" fmla="*/ 66 h 66"/>
                    <a:gd name="T2" fmla="*/ 12 w 46"/>
                    <a:gd name="T3" fmla="*/ 40 h 66"/>
                    <a:gd name="T4" fmla="*/ 24 w 46"/>
                    <a:gd name="T5" fmla="*/ 18 h 66"/>
                    <a:gd name="T6" fmla="*/ 30 w 46"/>
                    <a:gd name="T7" fmla="*/ 8 h 66"/>
                    <a:gd name="T8" fmla="*/ 38 w 46"/>
                    <a:gd name="T9" fmla="*/ 0 h 66"/>
                    <a:gd name="T10" fmla="*/ 46 w 46"/>
                    <a:gd name="T11" fmla="*/ 2 h 66"/>
                    <a:gd name="T12" fmla="*/ 42 w 46"/>
                    <a:gd name="T13" fmla="*/ 6 h 66"/>
                    <a:gd name="T14" fmla="*/ 32 w 46"/>
                    <a:gd name="T15" fmla="*/ 16 h 66"/>
                    <a:gd name="T16" fmla="*/ 20 w 46"/>
                    <a:gd name="T17" fmla="*/ 34 h 66"/>
                    <a:gd name="T18" fmla="*/ 8 w 46"/>
                    <a:gd name="T19" fmla="*/ 62 h 66"/>
                    <a:gd name="T20" fmla="*/ 2 w 46"/>
                    <a:gd name="T21" fmla="*/ 66 h 6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6"/>
                    <a:gd name="T34" fmla="*/ 0 h 66"/>
                    <a:gd name="T35" fmla="*/ 46 w 46"/>
                    <a:gd name="T36" fmla="*/ 66 h 6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6" h="66">
                      <a:moveTo>
                        <a:pt x="0" y="66"/>
                      </a:moveTo>
                      <a:lnTo>
                        <a:pt x="12" y="40"/>
                      </a:lnTo>
                      <a:lnTo>
                        <a:pt x="24" y="18"/>
                      </a:lnTo>
                      <a:lnTo>
                        <a:pt x="30" y="8"/>
                      </a:lnTo>
                      <a:lnTo>
                        <a:pt x="38" y="0"/>
                      </a:lnTo>
                      <a:lnTo>
                        <a:pt x="46" y="2"/>
                      </a:lnTo>
                      <a:lnTo>
                        <a:pt x="42" y="6"/>
                      </a:lnTo>
                      <a:lnTo>
                        <a:pt x="32" y="16"/>
                      </a:lnTo>
                      <a:lnTo>
                        <a:pt x="20" y="34"/>
                      </a:lnTo>
                      <a:lnTo>
                        <a:pt x="8" y="62"/>
                      </a:lnTo>
                      <a:lnTo>
                        <a:pt x="2" y="66"/>
                      </a:lnTo>
                    </a:path>
                  </a:pathLst>
                </a:custGeom>
                <a:solidFill>
                  <a:srgbClr val="FFFDC5"/>
                </a:solidFill>
                <a:ln w="6350">
                  <a:solidFill>
                    <a:srgbClr val="FF8C00"/>
                  </a:solidFill>
                  <a:round/>
                  <a:headEnd/>
                  <a:tailEnd/>
                </a:ln>
              </p:spPr>
              <p:txBody>
                <a:bodyPr/>
                <a:lstStyle/>
                <a:p>
                  <a:endParaRPr lang="en-US"/>
                </a:p>
              </p:txBody>
            </p:sp>
            <p:sp>
              <p:nvSpPr>
                <p:cNvPr id="20730" name="Freeform 39"/>
                <p:cNvSpPr>
                  <a:spLocks noChangeAspect="1"/>
                </p:cNvSpPr>
                <p:nvPr/>
              </p:nvSpPr>
              <p:spPr bwMode="auto">
                <a:xfrm>
                  <a:off x="5529" y="2130"/>
                  <a:ext cx="62" cy="95"/>
                </a:xfrm>
                <a:custGeom>
                  <a:avLst/>
                  <a:gdLst>
                    <a:gd name="T0" fmla="*/ 6 w 62"/>
                    <a:gd name="T1" fmla="*/ 0 h 95"/>
                    <a:gd name="T2" fmla="*/ 18 w 62"/>
                    <a:gd name="T3" fmla="*/ 26 h 95"/>
                    <a:gd name="T4" fmla="*/ 30 w 62"/>
                    <a:gd name="T5" fmla="*/ 49 h 95"/>
                    <a:gd name="T6" fmla="*/ 44 w 62"/>
                    <a:gd name="T7" fmla="*/ 69 h 95"/>
                    <a:gd name="T8" fmla="*/ 60 w 62"/>
                    <a:gd name="T9" fmla="*/ 91 h 95"/>
                    <a:gd name="T10" fmla="*/ 62 w 62"/>
                    <a:gd name="T11" fmla="*/ 95 h 95"/>
                    <a:gd name="T12" fmla="*/ 60 w 62"/>
                    <a:gd name="T13" fmla="*/ 95 h 95"/>
                    <a:gd name="T14" fmla="*/ 38 w 62"/>
                    <a:gd name="T15" fmla="*/ 75 h 95"/>
                    <a:gd name="T16" fmla="*/ 18 w 62"/>
                    <a:gd name="T17" fmla="*/ 45 h 95"/>
                    <a:gd name="T18" fmla="*/ 6 w 62"/>
                    <a:gd name="T19" fmla="*/ 20 h 95"/>
                    <a:gd name="T20" fmla="*/ 0 w 62"/>
                    <a:gd name="T21" fmla="*/ 10 h 95"/>
                    <a:gd name="T22" fmla="*/ 0 w 62"/>
                    <a:gd name="T23" fmla="*/ 4 h 95"/>
                    <a:gd name="T24" fmla="*/ 0 w 62"/>
                    <a:gd name="T25" fmla="*/ 2 h 95"/>
                    <a:gd name="T26" fmla="*/ 2 w 62"/>
                    <a:gd name="T27" fmla="*/ 0 h 95"/>
                    <a:gd name="T28" fmla="*/ 4 w 62"/>
                    <a:gd name="T29" fmla="*/ 0 h 9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2"/>
                    <a:gd name="T46" fmla="*/ 0 h 95"/>
                    <a:gd name="T47" fmla="*/ 62 w 62"/>
                    <a:gd name="T48" fmla="*/ 95 h 9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2" h="95">
                      <a:moveTo>
                        <a:pt x="6" y="0"/>
                      </a:moveTo>
                      <a:lnTo>
                        <a:pt x="18" y="26"/>
                      </a:lnTo>
                      <a:lnTo>
                        <a:pt x="30" y="49"/>
                      </a:lnTo>
                      <a:lnTo>
                        <a:pt x="44" y="69"/>
                      </a:lnTo>
                      <a:lnTo>
                        <a:pt x="60" y="91"/>
                      </a:lnTo>
                      <a:lnTo>
                        <a:pt x="62" y="95"/>
                      </a:lnTo>
                      <a:lnTo>
                        <a:pt x="60" y="95"/>
                      </a:lnTo>
                      <a:lnTo>
                        <a:pt x="38" y="75"/>
                      </a:lnTo>
                      <a:lnTo>
                        <a:pt x="18" y="45"/>
                      </a:lnTo>
                      <a:lnTo>
                        <a:pt x="6" y="20"/>
                      </a:lnTo>
                      <a:lnTo>
                        <a:pt x="0" y="10"/>
                      </a:lnTo>
                      <a:lnTo>
                        <a:pt x="0" y="4"/>
                      </a:lnTo>
                      <a:lnTo>
                        <a:pt x="0" y="2"/>
                      </a:lnTo>
                      <a:lnTo>
                        <a:pt x="2" y="0"/>
                      </a:lnTo>
                      <a:lnTo>
                        <a:pt x="4" y="0"/>
                      </a:lnTo>
                    </a:path>
                  </a:pathLst>
                </a:custGeom>
                <a:solidFill>
                  <a:srgbClr val="FFFDC5"/>
                </a:solidFill>
                <a:ln w="6350">
                  <a:solidFill>
                    <a:srgbClr val="FF8C00"/>
                  </a:solidFill>
                  <a:round/>
                  <a:headEnd/>
                  <a:tailEnd/>
                </a:ln>
              </p:spPr>
              <p:txBody>
                <a:bodyPr/>
                <a:lstStyle/>
                <a:p>
                  <a:endParaRPr lang="en-US"/>
                </a:p>
              </p:txBody>
            </p:sp>
            <p:sp>
              <p:nvSpPr>
                <p:cNvPr id="20731" name="Freeform 40"/>
                <p:cNvSpPr>
                  <a:spLocks noChangeAspect="1"/>
                </p:cNvSpPr>
                <p:nvPr/>
              </p:nvSpPr>
              <p:spPr bwMode="auto">
                <a:xfrm>
                  <a:off x="5587" y="2231"/>
                  <a:ext cx="22" cy="84"/>
                </a:xfrm>
                <a:custGeom>
                  <a:avLst/>
                  <a:gdLst>
                    <a:gd name="T0" fmla="*/ 10 w 22"/>
                    <a:gd name="T1" fmla="*/ 0 h 84"/>
                    <a:gd name="T2" fmla="*/ 22 w 22"/>
                    <a:gd name="T3" fmla="*/ 20 h 84"/>
                    <a:gd name="T4" fmla="*/ 22 w 22"/>
                    <a:gd name="T5" fmla="*/ 76 h 84"/>
                    <a:gd name="T6" fmla="*/ 4 w 22"/>
                    <a:gd name="T7" fmla="*/ 84 h 84"/>
                    <a:gd name="T8" fmla="*/ 0 w 22"/>
                    <a:gd name="T9" fmla="*/ 82 h 84"/>
                    <a:gd name="T10" fmla="*/ 16 w 22"/>
                    <a:gd name="T11" fmla="*/ 64 h 84"/>
                    <a:gd name="T12" fmla="*/ 16 w 22"/>
                    <a:gd name="T13" fmla="*/ 24 h 84"/>
                    <a:gd name="T14" fmla="*/ 4 w 22"/>
                    <a:gd name="T15" fmla="*/ 4 h 84"/>
                    <a:gd name="T16" fmla="*/ 10 w 22"/>
                    <a:gd name="T17" fmla="*/ 0 h 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84"/>
                    <a:gd name="T29" fmla="*/ 22 w 22"/>
                    <a:gd name="T30" fmla="*/ 84 h 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84">
                      <a:moveTo>
                        <a:pt x="10" y="0"/>
                      </a:moveTo>
                      <a:lnTo>
                        <a:pt x="22" y="20"/>
                      </a:lnTo>
                      <a:lnTo>
                        <a:pt x="22" y="76"/>
                      </a:lnTo>
                      <a:lnTo>
                        <a:pt x="4" y="84"/>
                      </a:lnTo>
                      <a:lnTo>
                        <a:pt x="0" y="82"/>
                      </a:lnTo>
                      <a:lnTo>
                        <a:pt x="16" y="64"/>
                      </a:lnTo>
                      <a:lnTo>
                        <a:pt x="16" y="24"/>
                      </a:lnTo>
                      <a:lnTo>
                        <a:pt x="4" y="4"/>
                      </a:lnTo>
                      <a:lnTo>
                        <a:pt x="10" y="0"/>
                      </a:lnTo>
                      <a:close/>
                    </a:path>
                  </a:pathLst>
                </a:custGeom>
                <a:solidFill>
                  <a:srgbClr val="FFFDC5"/>
                </a:solidFill>
                <a:ln w="6350">
                  <a:solidFill>
                    <a:srgbClr val="FF8C00"/>
                  </a:solidFill>
                  <a:round/>
                  <a:headEnd/>
                  <a:tailEnd/>
                </a:ln>
              </p:spPr>
              <p:txBody>
                <a:bodyPr/>
                <a:lstStyle/>
                <a:p>
                  <a:endParaRPr lang="en-US"/>
                </a:p>
              </p:txBody>
            </p:sp>
          </p:grpSp>
        </p:grpSp>
        <p:grpSp>
          <p:nvGrpSpPr>
            <p:cNvPr id="20620" name="Group 62"/>
            <p:cNvGrpSpPr>
              <a:grpSpLocks noChangeAspect="1"/>
            </p:cNvGrpSpPr>
            <p:nvPr/>
          </p:nvGrpSpPr>
          <p:grpSpPr bwMode="auto">
            <a:xfrm>
              <a:off x="7965277" y="4257558"/>
              <a:ext cx="183207" cy="702222"/>
              <a:chOff x="5133" y="3303"/>
              <a:chExt cx="182" cy="644"/>
            </a:xfrm>
          </p:grpSpPr>
          <p:sp>
            <p:nvSpPr>
              <p:cNvPr id="20714" name="Freeform 63"/>
              <p:cNvSpPr>
                <a:spLocks noChangeAspect="1"/>
              </p:cNvSpPr>
              <p:nvPr/>
            </p:nvSpPr>
            <p:spPr bwMode="auto">
              <a:xfrm>
                <a:off x="5143" y="3303"/>
                <a:ext cx="108" cy="200"/>
              </a:xfrm>
              <a:custGeom>
                <a:avLst/>
                <a:gdLst>
                  <a:gd name="T0" fmla="*/ 38 w 108"/>
                  <a:gd name="T1" fmla="*/ 38 h 200"/>
                  <a:gd name="T2" fmla="*/ 0 w 108"/>
                  <a:gd name="T3" fmla="*/ 0 h 200"/>
                  <a:gd name="T4" fmla="*/ 2 w 108"/>
                  <a:gd name="T5" fmla="*/ 8 h 200"/>
                  <a:gd name="T6" fmla="*/ 32 w 108"/>
                  <a:gd name="T7" fmla="*/ 44 h 200"/>
                  <a:gd name="T8" fmla="*/ 30 w 108"/>
                  <a:gd name="T9" fmla="*/ 48 h 200"/>
                  <a:gd name="T10" fmla="*/ 26 w 108"/>
                  <a:gd name="T11" fmla="*/ 46 h 200"/>
                  <a:gd name="T12" fmla="*/ 18 w 108"/>
                  <a:gd name="T13" fmla="*/ 42 h 200"/>
                  <a:gd name="T14" fmla="*/ 16 w 108"/>
                  <a:gd name="T15" fmla="*/ 44 h 200"/>
                  <a:gd name="T16" fmla="*/ 16 w 108"/>
                  <a:gd name="T17" fmla="*/ 46 h 200"/>
                  <a:gd name="T18" fmla="*/ 20 w 108"/>
                  <a:gd name="T19" fmla="*/ 50 h 200"/>
                  <a:gd name="T20" fmla="*/ 26 w 108"/>
                  <a:gd name="T21" fmla="*/ 56 h 200"/>
                  <a:gd name="T22" fmla="*/ 32 w 108"/>
                  <a:gd name="T23" fmla="*/ 56 h 200"/>
                  <a:gd name="T24" fmla="*/ 38 w 108"/>
                  <a:gd name="T25" fmla="*/ 54 h 200"/>
                  <a:gd name="T26" fmla="*/ 40 w 108"/>
                  <a:gd name="T27" fmla="*/ 52 h 200"/>
                  <a:gd name="T28" fmla="*/ 42 w 108"/>
                  <a:gd name="T29" fmla="*/ 54 h 200"/>
                  <a:gd name="T30" fmla="*/ 44 w 108"/>
                  <a:gd name="T31" fmla="*/ 56 h 200"/>
                  <a:gd name="T32" fmla="*/ 46 w 108"/>
                  <a:gd name="T33" fmla="*/ 70 h 200"/>
                  <a:gd name="T34" fmla="*/ 48 w 108"/>
                  <a:gd name="T35" fmla="*/ 102 h 200"/>
                  <a:gd name="T36" fmla="*/ 52 w 108"/>
                  <a:gd name="T37" fmla="*/ 116 h 200"/>
                  <a:gd name="T38" fmla="*/ 58 w 108"/>
                  <a:gd name="T39" fmla="*/ 128 h 200"/>
                  <a:gd name="T40" fmla="*/ 78 w 108"/>
                  <a:gd name="T41" fmla="*/ 156 h 200"/>
                  <a:gd name="T42" fmla="*/ 100 w 108"/>
                  <a:gd name="T43" fmla="*/ 200 h 200"/>
                  <a:gd name="T44" fmla="*/ 108 w 108"/>
                  <a:gd name="T45" fmla="*/ 198 h 200"/>
                  <a:gd name="T46" fmla="*/ 82 w 108"/>
                  <a:gd name="T47" fmla="*/ 152 h 200"/>
                  <a:gd name="T48" fmla="*/ 78 w 108"/>
                  <a:gd name="T49" fmla="*/ 146 h 200"/>
                  <a:gd name="T50" fmla="*/ 66 w 108"/>
                  <a:gd name="T51" fmla="*/ 128 h 200"/>
                  <a:gd name="T52" fmla="*/ 60 w 108"/>
                  <a:gd name="T53" fmla="*/ 116 h 200"/>
                  <a:gd name="T54" fmla="*/ 56 w 108"/>
                  <a:gd name="T55" fmla="*/ 104 h 200"/>
                  <a:gd name="T56" fmla="*/ 54 w 108"/>
                  <a:gd name="T57" fmla="*/ 90 h 200"/>
                  <a:gd name="T58" fmla="*/ 56 w 108"/>
                  <a:gd name="T59" fmla="*/ 74 h 200"/>
                  <a:gd name="T60" fmla="*/ 54 w 108"/>
                  <a:gd name="T61" fmla="*/ 70 h 200"/>
                  <a:gd name="T62" fmla="*/ 54 w 108"/>
                  <a:gd name="T63" fmla="*/ 62 h 200"/>
                  <a:gd name="T64" fmla="*/ 50 w 108"/>
                  <a:gd name="T65" fmla="*/ 54 h 200"/>
                  <a:gd name="T66" fmla="*/ 44 w 108"/>
                  <a:gd name="T67" fmla="*/ 44 h 200"/>
                  <a:gd name="T68" fmla="*/ 38 w 108"/>
                  <a:gd name="T69" fmla="*/ 38 h 2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8"/>
                  <a:gd name="T106" fmla="*/ 0 h 200"/>
                  <a:gd name="T107" fmla="*/ 108 w 108"/>
                  <a:gd name="T108" fmla="*/ 200 h 20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8" h="200">
                    <a:moveTo>
                      <a:pt x="38" y="38"/>
                    </a:moveTo>
                    <a:lnTo>
                      <a:pt x="0" y="0"/>
                    </a:lnTo>
                    <a:lnTo>
                      <a:pt x="2" y="8"/>
                    </a:lnTo>
                    <a:lnTo>
                      <a:pt x="32" y="44"/>
                    </a:lnTo>
                    <a:lnTo>
                      <a:pt x="30" y="48"/>
                    </a:lnTo>
                    <a:lnTo>
                      <a:pt x="26" y="46"/>
                    </a:lnTo>
                    <a:lnTo>
                      <a:pt x="18" y="42"/>
                    </a:lnTo>
                    <a:lnTo>
                      <a:pt x="16" y="44"/>
                    </a:lnTo>
                    <a:lnTo>
                      <a:pt x="16" y="46"/>
                    </a:lnTo>
                    <a:lnTo>
                      <a:pt x="20" y="50"/>
                    </a:lnTo>
                    <a:lnTo>
                      <a:pt x="26" y="56"/>
                    </a:lnTo>
                    <a:lnTo>
                      <a:pt x="32" y="56"/>
                    </a:lnTo>
                    <a:lnTo>
                      <a:pt x="38" y="54"/>
                    </a:lnTo>
                    <a:lnTo>
                      <a:pt x="40" y="52"/>
                    </a:lnTo>
                    <a:lnTo>
                      <a:pt x="42" y="54"/>
                    </a:lnTo>
                    <a:lnTo>
                      <a:pt x="44" y="56"/>
                    </a:lnTo>
                    <a:lnTo>
                      <a:pt x="46" y="70"/>
                    </a:lnTo>
                    <a:lnTo>
                      <a:pt x="48" y="102"/>
                    </a:lnTo>
                    <a:lnTo>
                      <a:pt x="52" y="116"/>
                    </a:lnTo>
                    <a:lnTo>
                      <a:pt x="58" y="128"/>
                    </a:lnTo>
                    <a:lnTo>
                      <a:pt x="78" y="156"/>
                    </a:lnTo>
                    <a:lnTo>
                      <a:pt x="100" y="200"/>
                    </a:lnTo>
                    <a:lnTo>
                      <a:pt x="108" y="198"/>
                    </a:lnTo>
                    <a:lnTo>
                      <a:pt x="82" y="152"/>
                    </a:lnTo>
                    <a:lnTo>
                      <a:pt x="78" y="146"/>
                    </a:lnTo>
                    <a:lnTo>
                      <a:pt x="66" y="128"/>
                    </a:lnTo>
                    <a:lnTo>
                      <a:pt x="60" y="116"/>
                    </a:lnTo>
                    <a:lnTo>
                      <a:pt x="56" y="104"/>
                    </a:lnTo>
                    <a:lnTo>
                      <a:pt x="54" y="90"/>
                    </a:lnTo>
                    <a:lnTo>
                      <a:pt x="56" y="74"/>
                    </a:lnTo>
                    <a:lnTo>
                      <a:pt x="54" y="70"/>
                    </a:lnTo>
                    <a:lnTo>
                      <a:pt x="54" y="62"/>
                    </a:lnTo>
                    <a:lnTo>
                      <a:pt x="50" y="54"/>
                    </a:lnTo>
                    <a:lnTo>
                      <a:pt x="44" y="44"/>
                    </a:lnTo>
                    <a:lnTo>
                      <a:pt x="38" y="38"/>
                    </a:lnTo>
                    <a:close/>
                  </a:path>
                </a:pathLst>
              </a:custGeom>
              <a:solidFill>
                <a:srgbClr val="FFFDC5"/>
              </a:solidFill>
              <a:ln w="6350">
                <a:solidFill>
                  <a:srgbClr val="FF8C00"/>
                </a:solidFill>
                <a:round/>
                <a:headEnd/>
                <a:tailEnd/>
              </a:ln>
            </p:spPr>
            <p:txBody>
              <a:bodyPr/>
              <a:lstStyle/>
              <a:p>
                <a:endParaRPr lang="en-US"/>
              </a:p>
            </p:txBody>
          </p:sp>
          <p:sp>
            <p:nvSpPr>
              <p:cNvPr id="20715" name="Freeform 64"/>
              <p:cNvSpPr>
                <a:spLocks noChangeAspect="1"/>
              </p:cNvSpPr>
              <p:nvPr/>
            </p:nvSpPr>
            <p:spPr bwMode="auto">
              <a:xfrm>
                <a:off x="5261" y="3809"/>
                <a:ext cx="42" cy="70"/>
              </a:xfrm>
              <a:custGeom>
                <a:avLst/>
                <a:gdLst>
                  <a:gd name="T0" fmla="*/ 42 w 42"/>
                  <a:gd name="T1" fmla="*/ 0 h 70"/>
                  <a:gd name="T2" fmla="*/ 42 w 42"/>
                  <a:gd name="T3" fmla="*/ 6 h 70"/>
                  <a:gd name="T4" fmla="*/ 38 w 42"/>
                  <a:gd name="T5" fmla="*/ 22 h 70"/>
                  <a:gd name="T6" fmla="*/ 34 w 42"/>
                  <a:gd name="T7" fmla="*/ 32 h 70"/>
                  <a:gd name="T8" fmla="*/ 26 w 42"/>
                  <a:gd name="T9" fmla="*/ 44 h 70"/>
                  <a:gd name="T10" fmla="*/ 16 w 42"/>
                  <a:gd name="T11" fmla="*/ 56 h 70"/>
                  <a:gd name="T12" fmla="*/ 4 w 42"/>
                  <a:gd name="T13" fmla="*/ 70 h 70"/>
                  <a:gd name="T14" fmla="*/ 2 w 42"/>
                  <a:gd name="T15" fmla="*/ 70 h 70"/>
                  <a:gd name="T16" fmla="*/ 2 w 42"/>
                  <a:gd name="T17" fmla="*/ 68 h 70"/>
                  <a:gd name="T18" fmla="*/ 0 w 42"/>
                  <a:gd name="T19" fmla="*/ 64 h 70"/>
                  <a:gd name="T20" fmla="*/ 22 w 42"/>
                  <a:gd name="T21" fmla="*/ 40 h 70"/>
                  <a:gd name="T22" fmla="*/ 22 w 42"/>
                  <a:gd name="T23" fmla="*/ 30 h 70"/>
                  <a:gd name="T24" fmla="*/ 24 w 42"/>
                  <a:gd name="T25" fmla="*/ 28 h 70"/>
                  <a:gd name="T26" fmla="*/ 28 w 42"/>
                  <a:gd name="T27" fmla="*/ 24 h 70"/>
                  <a:gd name="T28" fmla="*/ 32 w 42"/>
                  <a:gd name="T29" fmla="*/ 18 h 70"/>
                  <a:gd name="T30" fmla="*/ 36 w 42"/>
                  <a:gd name="T31" fmla="*/ 6 h 70"/>
                  <a:gd name="T32" fmla="*/ 36 w 42"/>
                  <a:gd name="T33" fmla="*/ 4 h 70"/>
                  <a:gd name="T34" fmla="*/ 40 w 42"/>
                  <a:gd name="T35" fmla="*/ 2 h 70"/>
                  <a:gd name="T36" fmla="*/ 40 w 42"/>
                  <a:gd name="T37" fmla="*/ 0 h 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2"/>
                  <a:gd name="T58" fmla="*/ 0 h 70"/>
                  <a:gd name="T59" fmla="*/ 42 w 42"/>
                  <a:gd name="T60" fmla="*/ 70 h 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2" h="70">
                    <a:moveTo>
                      <a:pt x="42" y="0"/>
                    </a:moveTo>
                    <a:lnTo>
                      <a:pt x="42" y="6"/>
                    </a:lnTo>
                    <a:lnTo>
                      <a:pt x="38" y="22"/>
                    </a:lnTo>
                    <a:lnTo>
                      <a:pt x="34" y="32"/>
                    </a:lnTo>
                    <a:lnTo>
                      <a:pt x="26" y="44"/>
                    </a:lnTo>
                    <a:lnTo>
                      <a:pt x="16" y="56"/>
                    </a:lnTo>
                    <a:lnTo>
                      <a:pt x="4" y="70"/>
                    </a:lnTo>
                    <a:lnTo>
                      <a:pt x="2" y="70"/>
                    </a:lnTo>
                    <a:lnTo>
                      <a:pt x="2" y="68"/>
                    </a:lnTo>
                    <a:lnTo>
                      <a:pt x="0" y="64"/>
                    </a:lnTo>
                    <a:lnTo>
                      <a:pt x="22" y="40"/>
                    </a:lnTo>
                    <a:lnTo>
                      <a:pt x="22" y="30"/>
                    </a:lnTo>
                    <a:lnTo>
                      <a:pt x="24" y="28"/>
                    </a:lnTo>
                    <a:lnTo>
                      <a:pt x="28" y="24"/>
                    </a:lnTo>
                    <a:lnTo>
                      <a:pt x="32" y="18"/>
                    </a:lnTo>
                    <a:lnTo>
                      <a:pt x="36" y="6"/>
                    </a:lnTo>
                    <a:lnTo>
                      <a:pt x="36" y="4"/>
                    </a:lnTo>
                    <a:lnTo>
                      <a:pt x="40" y="2"/>
                    </a:lnTo>
                    <a:lnTo>
                      <a:pt x="40" y="0"/>
                    </a:lnTo>
                  </a:path>
                </a:pathLst>
              </a:custGeom>
              <a:solidFill>
                <a:srgbClr val="FFFDC5"/>
              </a:solidFill>
              <a:ln w="6350">
                <a:solidFill>
                  <a:srgbClr val="FF8C00"/>
                </a:solidFill>
                <a:round/>
                <a:headEnd/>
                <a:tailEnd/>
              </a:ln>
            </p:spPr>
            <p:txBody>
              <a:bodyPr/>
              <a:lstStyle/>
              <a:p>
                <a:endParaRPr lang="en-US"/>
              </a:p>
            </p:txBody>
          </p:sp>
          <p:sp>
            <p:nvSpPr>
              <p:cNvPr id="20716" name="Freeform 65"/>
              <p:cNvSpPr>
                <a:spLocks noChangeAspect="1"/>
              </p:cNvSpPr>
              <p:nvPr/>
            </p:nvSpPr>
            <p:spPr bwMode="auto">
              <a:xfrm>
                <a:off x="5307" y="3779"/>
                <a:ext cx="6" cy="22"/>
              </a:xfrm>
              <a:custGeom>
                <a:avLst/>
                <a:gdLst>
                  <a:gd name="T0" fmla="*/ 0 w 6"/>
                  <a:gd name="T1" fmla="*/ 12 h 22"/>
                  <a:gd name="T2" fmla="*/ 0 w 6"/>
                  <a:gd name="T3" fmla="*/ 4 h 22"/>
                  <a:gd name="T4" fmla="*/ 2 w 6"/>
                  <a:gd name="T5" fmla="*/ 0 h 22"/>
                  <a:gd name="T6" fmla="*/ 6 w 6"/>
                  <a:gd name="T7" fmla="*/ 4 h 22"/>
                  <a:gd name="T8" fmla="*/ 6 w 6"/>
                  <a:gd name="T9" fmla="*/ 12 h 22"/>
                  <a:gd name="T10" fmla="*/ 6 w 6"/>
                  <a:gd name="T11" fmla="*/ 20 h 22"/>
                  <a:gd name="T12" fmla="*/ 2 w 6"/>
                  <a:gd name="T13" fmla="*/ 22 h 22"/>
                  <a:gd name="T14" fmla="*/ 0 w 6"/>
                  <a:gd name="T15" fmla="*/ 20 h 22"/>
                  <a:gd name="T16" fmla="*/ 0 w 6"/>
                  <a:gd name="T17" fmla="*/ 14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22"/>
                  <a:gd name="T29" fmla="*/ 6 w 6"/>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22">
                    <a:moveTo>
                      <a:pt x="0" y="12"/>
                    </a:moveTo>
                    <a:lnTo>
                      <a:pt x="0" y="4"/>
                    </a:lnTo>
                    <a:lnTo>
                      <a:pt x="2" y="0"/>
                    </a:lnTo>
                    <a:lnTo>
                      <a:pt x="6" y="4"/>
                    </a:lnTo>
                    <a:lnTo>
                      <a:pt x="6" y="12"/>
                    </a:lnTo>
                    <a:lnTo>
                      <a:pt x="6" y="20"/>
                    </a:lnTo>
                    <a:lnTo>
                      <a:pt x="2" y="22"/>
                    </a:lnTo>
                    <a:lnTo>
                      <a:pt x="0" y="20"/>
                    </a:lnTo>
                    <a:lnTo>
                      <a:pt x="0" y="14"/>
                    </a:lnTo>
                  </a:path>
                </a:pathLst>
              </a:custGeom>
              <a:solidFill>
                <a:srgbClr val="FFFDC5"/>
              </a:solidFill>
              <a:ln w="6350">
                <a:solidFill>
                  <a:srgbClr val="FF8C00"/>
                </a:solidFill>
                <a:round/>
                <a:headEnd/>
                <a:tailEnd/>
              </a:ln>
            </p:spPr>
            <p:txBody>
              <a:bodyPr/>
              <a:lstStyle/>
              <a:p>
                <a:endParaRPr lang="en-US"/>
              </a:p>
            </p:txBody>
          </p:sp>
          <p:sp>
            <p:nvSpPr>
              <p:cNvPr id="20717" name="Freeform 66"/>
              <p:cNvSpPr>
                <a:spLocks noChangeAspect="1"/>
              </p:cNvSpPr>
              <p:nvPr/>
            </p:nvSpPr>
            <p:spPr bwMode="auto">
              <a:xfrm>
                <a:off x="5309" y="3751"/>
                <a:ext cx="6" cy="10"/>
              </a:xfrm>
              <a:custGeom>
                <a:avLst/>
                <a:gdLst>
                  <a:gd name="T0" fmla="*/ 0 w 6"/>
                  <a:gd name="T1" fmla="*/ 6 h 10"/>
                  <a:gd name="T2" fmla="*/ 0 w 6"/>
                  <a:gd name="T3" fmla="*/ 2 h 10"/>
                  <a:gd name="T4" fmla="*/ 2 w 6"/>
                  <a:gd name="T5" fmla="*/ 0 h 10"/>
                  <a:gd name="T6" fmla="*/ 4 w 6"/>
                  <a:gd name="T7" fmla="*/ 2 h 10"/>
                  <a:gd name="T8" fmla="*/ 6 w 6"/>
                  <a:gd name="T9" fmla="*/ 6 h 10"/>
                  <a:gd name="T10" fmla="*/ 4 w 6"/>
                  <a:gd name="T11" fmla="*/ 10 h 10"/>
                  <a:gd name="T12" fmla="*/ 2 w 6"/>
                  <a:gd name="T13" fmla="*/ 10 h 10"/>
                  <a:gd name="T14" fmla="*/ 0 w 6"/>
                  <a:gd name="T15" fmla="*/ 10 h 10"/>
                  <a:gd name="T16" fmla="*/ 0 w 6"/>
                  <a:gd name="T17" fmla="*/ 8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10"/>
                  <a:gd name="T29" fmla="*/ 6 w 6"/>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10">
                    <a:moveTo>
                      <a:pt x="0" y="6"/>
                    </a:moveTo>
                    <a:lnTo>
                      <a:pt x="0" y="2"/>
                    </a:lnTo>
                    <a:lnTo>
                      <a:pt x="2" y="0"/>
                    </a:lnTo>
                    <a:lnTo>
                      <a:pt x="4" y="2"/>
                    </a:lnTo>
                    <a:lnTo>
                      <a:pt x="6" y="6"/>
                    </a:lnTo>
                    <a:lnTo>
                      <a:pt x="4" y="10"/>
                    </a:lnTo>
                    <a:lnTo>
                      <a:pt x="2" y="10"/>
                    </a:lnTo>
                    <a:lnTo>
                      <a:pt x="0" y="10"/>
                    </a:lnTo>
                    <a:lnTo>
                      <a:pt x="0" y="8"/>
                    </a:lnTo>
                  </a:path>
                </a:pathLst>
              </a:custGeom>
              <a:solidFill>
                <a:srgbClr val="FFFDC5"/>
              </a:solidFill>
              <a:ln w="6350">
                <a:solidFill>
                  <a:srgbClr val="FF8C00"/>
                </a:solidFill>
                <a:round/>
                <a:headEnd/>
                <a:tailEnd/>
              </a:ln>
            </p:spPr>
            <p:txBody>
              <a:bodyPr/>
              <a:lstStyle/>
              <a:p>
                <a:endParaRPr lang="en-US"/>
              </a:p>
            </p:txBody>
          </p:sp>
          <p:sp>
            <p:nvSpPr>
              <p:cNvPr id="20718" name="Freeform 67"/>
              <p:cNvSpPr>
                <a:spLocks noChangeAspect="1"/>
              </p:cNvSpPr>
              <p:nvPr/>
            </p:nvSpPr>
            <p:spPr bwMode="auto">
              <a:xfrm>
                <a:off x="5169" y="3915"/>
                <a:ext cx="8" cy="12"/>
              </a:xfrm>
              <a:custGeom>
                <a:avLst/>
                <a:gdLst>
                  <a:gd name="T0" fmla="*/ 0 w 8"/>
                  <a:gd name="T1" fmla="*/ 6 h 12"/>
                  <a:gd name="T2" fmla="*/ 0 w 8"/>
                  <a:gd name="T3" fmla="*/ 2 h 12"/>
                  <a:gd name="T4" fmla="*/ 4 w 8"/>
                  <a:gd name="T5" fmla="*/ 0 h 12"/>
                  <a:gd name="T6" fmla="*/ 6 w 8"/>
                  <a:gd name="T7" fmla="*/ 2 h 12"/>
                  <a:gd name="T8" fmla="*/ 8 w 8"/>
                  <a:gd name="T9" fmla="*/ 6 h 12"/>
                  <a:gd name="T10" fmla="*/ 6 w 8"/>
                  <a:gd name="T11" fmla="*/ 10 h 12"/>
                  <a:gd name="T12" fmla="*/ 4 w 8"/>
                  <a:gd name="T13" fmla="*/ 12 h 12"/>
                  <a:gd name="T14" fmla="*/ 0 w 8"/>
                  <a:gd name="T15" fmla="*/ 10 h 12"/>
                  <a:gd name="T16" fmla="*/ 0 w 8"/>
                  <a:gd name="T17" fmla="*/ 8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2"/>
                  <a:gd name="T29" fmla="*/ 8 w 8"/>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2">
                    <a:moveTo>
                      <a:pt x="0" y="6"/>
                    </a:moveTo>
                    <a:lnTo>
                      <a:pt x="0" y="2"/>
                    </a:lnTo>
                    <a:lnTo>
                      <a:pt x="4" y="0"/>
                    </a:lnTo>
                    <a:lnTo>
                      <a:pt x="6" y="2"/>
                    </a:lnTo>
                    <a:lnTo>
                      <a:pt x="8" y="6"/>
                    </a:lnTo>
                    <a:lnTo>
                      <a:pt x="6" y="10"/>
                    </a:lnTo>
                    <a:lnTo>
                      <a:pt x="4" y="12"/>
                    </a:lnTo>
                    <a:lnTo>
                      <a:pt x="0" y="10"/>
                    </a:lnTo>
                    <a:lnTo>
                      <a:pt x="0" y="8"/>
                    </a:lnTo>
                  </a:path>
                </a:pathLst>
              </a:custGeom>
              <a:solidFill>
                <a:srgbClr val="FFFDC5"/>
              </a:solidFill>
              <a:ln w="6350">
                <a:solidFill>
                  <a:srgbClr val="FF8C00"/>
                </a:solidFill>
                <a:round/>
                <a:headEnd/>
                <a:tailEnd/>
              </a:ln>
            </p:spPr>
            <p:txBody>
              <a:bodyPr/>
              <a:lstStyle/>
              <a:p>
                <a:endParaRPr lang="en-US"/>
              </a:p>
            </p:txBody>
          </p:sp>
          <p:sp>
            <p:nvSpPr>
              <p:cNvPr id="20719" name="Freeform 68"/>
              <p:cNvSpPr>
                <a:spLocks noChangeAspect="1"/>
              </p:cNvSpPr>
              <p:nvPr/>
            </p:nvSpPr>
            <p:spPr bwMode="auto">
              <a:xfrm>
                <a:off x="5157" y="3921"/>
                <a:ext cx="8" cy="8"/>
              </a:xfrm>
              <a:custGeom>
                <a:avLst/>
                <a:gdLst>
                  <a:gd name="T0" fmla="*/ 0 w 8"/>
                  <a:gd name="T1" fmla="*/ 4 h 8"/>
                  <a:gd name="T2" fmla="*/ 2 w 8"/>
                  <a:gd name="T3" fmla="*/ 2 h 8"/>
                  <a:gd name="T4" fmla="*/ 4 w 8"/>
                  <a:gd name="T5" fmla="*/ 0 h 8"/>
                  <a:gd name="T6" fmla="*/ 8 w 8"/>
                  <a:gd name="T7" fmla="*/ 2 h 8"/>
                  <a:gd name="T8" fmla="*/ 8 w 8"/>
                  <a:gd name="T9" fmla="*/ 4 h 8"/>
                  <a:gd name="T10" fmla="*/ 8 w 8"/>
                  <a:gd name="T11" fmla="*/ 8 h 8"/>
                  <a:gd name="T12" fmla="*/ 4 w 8"/>
                  <a:gd name="T13" fmla="*/ 8 h 8"/>
                  <a:gd name="T14" fmla="*/ 2 w 8"/>
                  <a:gd name="T15" fmla="*/ 8 h 8"/>
                  <a:gd name="T16" fmla="*/ 2 w 8"/>
                  <a:gd name="T17" fmla="*/ 4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8"/>
                  <a:gd name="T29" fmla="*/ 8 w 8"/>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8">
                    <a:moveTo>
                      <a:pt x="0" y="4"/>
                    </a:moveTo>
                    <a:lnTo>
                      <a:pt x="2" y="2"/>
                    </a:lnTo>
                    <a:lnTo>
                      <a:pt x="4" y="0"/>
                    </a:lnTo>
                    <a:lnTo>
                      <a:pt x="8" y="2"/>
                    </a:lnTo>
                    <a:lnTo>
                      <a:pt x="8" y="4"/>
                    </a:lnTo>
                    <a:lnTo>
                      <a:pt x="8" y="8"/>
                    </a:lnTo>
                    <a:lnTo>
                      <a:pt x="4" y="8"/>
                    </a:lnTo>
                    <a:lnTo>
                      <a:pt x="2" y="8"/>
                    </a:lnTo>
                    <a:lnTo>
                      <a:pt x="2" y="4"/>
                    </a:lnTo>
                  </a:path>
                </a:pathLst>
              </a:custGeom>
              <a:solidFill>
                <a:srgbClr val="FFFDC5"/>
              </a:solidFill>
              <a:ln w="6350">
                <a:solidFill>
                  <a:srgbClr val="FF8C00"/>
                </a:solidFill>
                <a:round/>
                <a:headEnd/>
                <a:tailEnd/>
              </a:ln>
            </p:spPr>
            <p:txBody>
              <a:bodyPr/>
              <a:lstStyle/>
              <a:p>
                <a:endParaRPr lang="en-US"/>
              </a:p>
            </p:txBody>
          </p:sp>
          <p:sp>
            <p:nvSpPr>
              <p:cNvPr id="20720" name="Freeform 69"/>
              <p:cNvSpPr>
                <a:spLocks noChangeAspect="1"/>
              </p:cNvSpPr>
              <p:nvPr/>
            </p:nvSpPr>
            <p:spPr bwMode="auto">
              <a:xfrm>
                <a:off x="5151" y="3929"/>
                <a:ext cx="2" cy="6"/>
              </a:xfrm>
              <a:custGeom>
                <a:avLst/>
                <a:gdLst>
                  <a:gd name="T0" fmla="*/ 0 w 2"/>
                  <a:gd name="T1" fmla="*/ 2 h 6"/>
                  <a:gd name="T2" fmla="*/ 0 w 2"/>
                  <a:gd name="T3" fmla="*/ 0 h 6"/>
                  <a:gd name="T4" fmla="*/ 2 w 2"/>
                  <a:gd name="T5" fmla="*/ 0 h 6"/>
                  <a:gd name="T6" fmla="*/ 2 w 2"/>
                  <a:gd name="T7" fmla="*/ 2 h 6"/>
                  <a:gd name="T8" fmla="*/ 2 w 2"/>
                  <a:gd name="T9" fmla="*/ 4 h 6"/>
                  <a:gd name="T10" fmla="*/ 0 w 2"/>
                  <a:gd name="T11" fmla="*/ 6 h 6"/>
                  <a:gd name="T12" fmla="*/ 0 w 2"/>
                  <a:gd name="T13" fmla="*/ 4 h 6"/>
                  <a:gd name="T14" fmla="*/ 0 w 2"/>
                  <a:gd name="T15" fmla="*/ 4 h 6"/>
                  <a:gd name="T16" fmla="*/ 0 60000 65536"/>
                  <a:gd name="T17" fmla="*/ 0 60000 65536"/>
                  <a:gd name="T18" fmla="*/ 0 60000 65536"/>
                  <a:gd name="T19" fmla="*/ 0 60000 65536"/>
                  <a:gd name="T20" fmla="*/ 0 60000 65536"/>
                  <a:gd name="T21" fmla="*/ 0 60000 65536"/>
                  <a:gd name="T22" fmla="*/ 0 60000 65536"/>
                  <a:gd name="T23" fmla="*/ 0 60000 65536"/>
                  <a:gd name="T24" fmla="*/ 0 w 2"/>
                  <a:gd name="T25" fmla="*/ 0 h 6"/>
                  <a:gd name="T26" fmla="*/ 2 w 2"/>
                  <a:gd name="T27" fmla="*/ 6 h 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 h="6">
                    <a:moveTo>
                      <a:pt x="0" y="2"/>
                    </a:moveTo>
                    <a:lnTo>
                      <a:pt x="0" y="0"/>
                    </a:lnTo>
                    <a:lnTo>
                      <a:pt x="2" y="0"/>
                    </a:lnTo>
                    <a:lnTo>
                      <a:pt x="2" y="2"/>
                    </a:lnTo>
                    <a:lnTo>
                      <a:pt x="2" y="4"/>
                    </a:lnTo>
                    <a:lnTo>
                      <a:pt x="0" y="6"/>
                    </a:lnTo>
                    <a:lnTo>
                      <a:pt x="0" y="4"/>
                    </a:lnTo>
                  </a:path>
                </a:pathLst>
              </a:custGeom>
              <a:solidFill>
                <a:srgbClr val="FFFDC5"/>
              </a:solidFill>
              <a:ln w="6350">
                <a:solidFill>
                  <a:srgbClr val="FF8C00"/>
                </a:solidFill>
                <a:round/>
                <a:headEnd/>
                <a:tailEnd/>
              </a:ln>
            </p:spPr>
            <p:txBody>
              <a:bodyPr/>
              <a:lstStyle/>
              <a:p>
                <a:endParaRPr lang="en-US"/>
              </a:p>
            </p:txBody>
          </p:sp>
          <p:sp>
            <p:nvSpPr>
              <p:cNvPr id="20721" name="Freeform 70"/>
              <p:cNvSpPr>
                <a:spLocks noChangeAspect="1"/>
              </p:cNvSpPr>
              <p:nvPr/>
            </p:nvSpPr>
            <p:spPr bwMode="auto">
              <a:xfrm>
                <a:off x="5141" y="3935"/>
                <a:ext cx="6" cy="6"/>
              </a:xfrm>
              <a:custGeom>
                <a:avLst/>
                <a:gdLst>
                  <a:gd name="T0" fmla="*/ 0 w 6"/>
                  <a:gd name="T1" fmla="*/ 2 h 6"/>
                  <a:gd name="T2" fmla="*/ 0 w 6"/>
                  <a:gd name="T3" fmla="*/ 0 h 6"/>
                  <a:gd name="T4" fmla="*/ 2 w 6"/>
                  <a:gd name="T5" fmla="*/ 0 h 6"/>
                  <a:gd name="T6" fmla="*/ 4 w 6"/>
                  <a:gd name="T7" fmla="*/ 0 h 6"/>
                  <a:gd name="T8" fmla="*/ 6 w 6"/>
                  <a:gd name="T9" fmla="*/ 2 h 6"/>
                  <a:gd name="T10" fmla="*/ 4 w 6"/>
                  <a:gd name="T11" fmla="*/ 4 h 6"/>
                  <a:gd name="T12" fmla="*/ 2 w 6"/>
                  <a:gd name="T13" fmla="*/ 6 h 6"/>
                  <a:gd name="T14" fmla="*/ 0 w 6"/>
                  <a:gd name="T15" fmla="*/ 4 h 6"/>
                  <a:gd name="T16" fmla="*/ 0 w 6"/>
                  <a:gd name="T17" fmla="*/ 4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6"/>
                  <a:gd name="T29" fmla="*/ 6 w 6"/>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6">
                    <a:moveTo>
                      <a:pt x="0" y="2"/>
                    </a:moveTo>
                    <a:lnTo>
                      <a:pt x="0" y="0"/>
                    </a:lnTo>
                    <a:lnTo>
                      <a:pt x="2" y="0"/>
                    </a:lnTo>
                    <a:lnTo>
                      <a:pt x="4" y="0"/>
                    </a:lnTo>
                    <a:lnTo>
                      <a:pt x="6" y="2"/>
                    </a:lnTo>
                    <a:lnTo>
                      <a:pt x="4" y="4"/>
                    </a:lnTo>
                    <a:lnTo>
                      <a:pt x="2" y="6"/>
                    </a:lnTo>
                    <a:lnTo>
                      <a:pt x="0" y="4"/>
                    </a:lnTo>
                  </a:path>
                </a:pathLst>
              </a:custGeom>
              <a:solidFill>
                <a:srgbClr val="FFFDC5"/>
              </a:solidFill>
              <a:ln w="6350">
                <a:solidFill>
                  <a:srgbClr val="FF8C00"/>
                </a:solidFill>
                <a:round/>
                <a:headEnd/>
                <a:tailEnd/>
              </a:ln>
            </p:spPr>
            <p:txBody>
              <a:bodyPr/>
              <a:lstStyle/>
              <a:p>
                <a:endParaRPr lang="en-US"/>
              </a:p>
            </p:txBody>
          </p:sp>
          <p:sp>
            <p:nvSpPr>
              <p:cNvPr id="20722" name="Freeform 71"/>
              <p:cNvSpPr>
                <a:spLocks noChangeAspect="1"/>
              </p:cNvSpPr>
              <p:nvPr/>
            </p:nvSpPr>
            <p:spPr bwMode="auto">
              <a:xfrm>
                <a:off x="5133" y="3941"/>
                <a:ext cx="6" cy="6"/>
              </a:xfrm>
              <a:custGeom>
                <a:avLst/>
                <a:gdLst>
                  <a:gd name="T0" fmla="*/ 0 w 6"/>
                  <a:gd name="T1" fmla="*/ 4 h 6"/>
                  <a:gd name="T2" fmla="*/ 0 w 6"/>
                  <a:gd name="T3" fmla="*/ 2 h 6"/>
                  <a:gd name="T4" fmla="*/ 2 w 6"/>
                  <a:gd name="T5" fmla="*/ 0 h 6"/>
                  <a:gd name="T6" fmla="*/ 4 w 6"/>
                  <a:gd name="T7" fmla="*/ 2 h 6"/>
                  <a:gd name="T8" fmla="*/ 6 w 6"/>
                  <a:gd name="T9" fmla="*/ 4 h 6"/>
                  <a:gd name="T10" fmla="*/ 4 w 6"/>
                  <a:gd name="T11" fmla="*/ 6 h 6"/>
                  <a:gd name="T12" fmla="*/ 2 w 6"/>
                  <a:gd name="T13" fmla="*/ 6 h 6"/>
                  <a:gd name="T14" fmla="*/ 0 w 6"/>
                  <a:gd name="T15" fmla="*/ 6 h 6"/>
                  <a:gd name="T16" fmla="*/ 0 w 6"/>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6"/>
                  <a:gd name="T29" fmla="*/ 6 w 6"/>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6">
                    <a:moveTo>
                      <a:pt x="0" y="4"/>
                    </a:moveTo>
                    <a:lnTo>
                      <a:pt x="0" y="2"/>
                    </a:lnTo>
                    <a:lnTo>
                      <a:pt x="2" y="0"/>
                    </a:lnTo>
                    <a:lnTo>
                      <a:pt x="4" y="2"/>
                    </a:lnTo>
                    <a:lnTo>
                      <a:pt x="6" y="4"/>
                    </a:lnTo>
                    <a:lnTo>
                      <a:pt x="4" y="6"/>
                    </a:lnTo>
                    <a:lnTo>
                      <a:pt x="2" y="6"/>
                    </a:lnTo>
                    <a:lnTo>
                      <a:pt x="0" y="6"/>
                    </a:lnTo>
                  </a:path>
                </a:pathLst>
              </a:custGeom>
              <a:solidFill>
                <a:srgbClr val="FFFDC5"/>
              </a:solidFill>
              <a:ln w="6350">
                <a:solidFill>
                  <a:srgbClr val="FF8C00"/>
                </a:solidFill>
                <a:round/>
                <a:headEnd/>
                <a:tailEnd/>
              </a:ln>
            </p:spPr>
            <p:txBody>
              <a:bodyPr/>
              <a:lstStyle/>
              <a:p>
                <a:endParaRPr lang="en-US"/>
              </a:p>
            </p:txBody>
          </p:sp>
          <p:sp>
            <p:nvSpPr>
              <p:cNvPr id="20723" name="Freeform 72"/>
              <p:cNvSpPr>
                <a:spLocks noChangeAspect="1"/>
              </p:cNvSpPr>
              <p:nvPr/>
            </p:nvSpPr>
            <p:spPr bwMode="auto">
              <a:xfrm>
                <a:off x="5253" y="3877"/>
                <a:ext cx="4" cy="8"/>
              </a:xfrm>
              <a:custGeom>
                <a:avLst/>
                <a:gdLst>
                  <a:gd name="T0" fmla="*/ 0 w 4"/>
                  <a:gd name="T1" fmla="*/ 4 h 8"/>
                  <a:gd name="T2" fmla="*/ 0 w 4"/>
                  <a:gd name="T3" fmla="*/ 2 h 8"/>
                  <a:gd name="T4" fmla="*/ 2 w 4"/>
                  <a:gd name="T5" fmla="*/ 0 h 8"/>
                  <a:gd name="T6" fmla="*/ 4 w 4"/>
                  <a:gd name="T7" fmla="*/ 2 h 8"/>
                  <a:gd name="T8" fmla="*/ 4 w 4"/>
                  <a:gd name="T9" fmla="*/ 4 h 8"/>
                  <a:gd name="T10" fmla="*/ 4 w 4"/>
                  <a:gd name="T11" fmla="*/ 6 h 8"/>
                  <a:gd name="T12" fmla="*/ 2 w 4"/>
                  <a:gd name="T13" fmla="*/ 8 h 8"/>
                  <a:gd name="T14" fmla="*/ 0 w 4"/>
                  <a:gd name="T15" fmla="*/ 6 h 8"/>
                  <a:gd name="T16" fmla="*/ 0 w 4"/>
                  <a:gd name="T17" fmla="*/ 6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
                  <a:gd name="T28" fmla="*/ 0 h 8"/>
                  <a:gd name="T29" fmla="*/ 4 w 4"/>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 h="8">
                    <a:moveTo>
                      <a:pt x="0" y="4"/>
                    </a:moveTo>
                    <a:lnTo>
                      <a:pt x="0" y="2"/>
                    </a:lnTo>
                    <a:lnTo>
                      <a:pt x="2" y="0"/>
                    </a:lnTo>
                    <a:lnTo>
                      <a:pt x="4" y="2"/>
                    </a:lnTo>
                    <a:lnTo>
                      <a:pt x="4" y="4"/>
                    </a:lnTo>
                    <a:lnTo>
                      <a:pt x="4" y="6"/>
                    </a:lnTo>
                    <a:lnTo>
                      <a:pt x="2" y="8"/>
                    </a:lnTo>
                    <a:lnTo>
                      <a:pt x="0" y="6"/>
                    </a:lnTo>
                  </a:path>
                </a:pathLst>
              </a:custGeom>
              <a:solidFill>
                <a:srgbClr val="FFFDC5"/>
              </a:solidFill>
              <a:ln w="6350">
                <a:solidFill>
                  <a:srgbClr val="FF8C00"/>
                </a:solidFill>
                <a:round/>
                <a:headEnd/>
                <a:tailEnd/>
              </a:ln>
            </p:spPr>
            <p:txBody>
              <a:bodyPr/>
              <a:lstStyle/>
              <a:p>
                <a:endParaRPr lang="en-US"/>
              </a:p>
            </p:txBody>
          </p:sp>
          <p:sp>
            <p:nvSpPr>
              <p:cNvPr id="20724" name="Freeform 73"/>
              <p:cNvSpPr>
                <a:spLocks noChangeAspect="1"/>
              </p:cNvSpPr>
              <p:nvPr/>
            </p:nvSpPr>
            <p:spPr bwMode="auto">
              <a:xfrm>
                <a:off x="5239" y="3887"/>
                <a:ext cx="10" cy="8"/>
              </a:xfrm>
              <a:custGeom>
                <a:avLst/>
                <a:gdLst>
                  <a:gd name="T0" fmla="*/ 0 w 10"/>
                  <a:gd name="T1" fmla="*/ 4 h 8"/>
                  <a:gd name="T2" fmla="*/ 2 w 10"/>
                  <a:gd name="T3" fmla="*/ 2 h 8"/>
                  <a:gd name="T4" fmla="*/ 4 w 10"/>
                  <a:gd name="T5" fmla="*/ 0 h 8"/>
                  <a:gd name="T6" fmla="*/ 8 w 10"/>
                  <a:gd name="T7" fmla="*/ 2 h 8"/>
                  <a:gd name="T8" fmla="*/ 10 w 10"/>
                  <a:gd name="T9" fmla="*/ 4 h 8"/>
                  <a:gd name="T10" fmla="*/ 8 w 10"/>
                  <a:gd name="T11" fmla="*/ 8 h 8"/>
                  <a:gd name="T12" fmla="*/ 4 w 10"/>
                  <a:gd name="T13" fmla="*/ 8 h 8"/>
                  <a:gd name="T14" fmla="*/ 2 w 10"/>
                  <a:gd name="T15" fmla="*/ 8 h 8"/>
                  <a:gd name="T16" fmla="*/ 2 w 10"/>
                  <a:gd name="T17" fmla="*/ 4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8"/>
                  <a:gd name="T29" fmla="*/ 10 w 10"/>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8">
                    <a:moveTo>
                      <a:pt x="0" y="4"/>
                    </a:moveTo>
                    <a:lnTo>
                      <a:pt x="2" y="2"/>
                    </a:lnTo>
                    <a:lnTo>
                      <a:pt x="4" y="0"/>
                    </a:lnTo>
                    <a:lnTo>
                      <a:pt x="8" y="2"/>
                    </a:lnTo>
                    <a:lnTo>
                      <a:pt x="10" y="4"/>
                    </a:lnTo>
                    <a:lnTo>
                      <a:pt x="8" y="8"/>
                    </a:lnTo>
                    <a:lnTo>
                      <a:pt x="4" y="8"/>
                    </a:lnTo>
                    <a:lnTo>
                      <a:pt x="2" y="8"/>
                    </a:lnTo>
                    <a:lnTo>
                      <a:pt x="2" y="4"/>
                    </a:lnTo>
                  </a:path>
                </a:pathLst>
              </a:custGeom>
              <a:solidFill>
                <a:srgbClr val="FFFDC5"/>
              </a:solidFill>
              <a:ln w="6350">
                <a:solidFill>
                  <a:srgbClr val="FF8C00"/>
                </a:solidFill>
                <a:round/>
                <a:headEnd/>
                <a:tailEnd/>
              </a:ln>
            </p:spPr>
            <p:txBody>
              <a:bodyPr/>
              <a:lstStyle/>
              <a:p>
                <a:endParaRPr lang="en-US"/>
              </a:p>
            </p:txBody>
          </p:sp>
          <p:sp>
            <p:nvSpPr>
              <p:cNvPr id="20725" name="Freeform 74"/>
              <p:cNvSpPr>
                <a:spLocks noChangeAspect="1"/>
              </p:cNvSpPr>
              <p:nvPr/>
            </p:nvSpPr>
            <p:spPr bwMode="auto">
              <a:xfrm>
                <a:off x="5207" y="3909"/>
                <a:ext cx="12" cy="6"/>
              </a:xfrm>
              <a:custGeom>
                <a:avLst/>
                <a:gdLst>
                  <a:gd name="T0" fmla="*/ 0 w 12"/>
                  <a:gd name="T1" fmla="*/ 4 h 6"/>
                  <a:gd name="T2" fmla="*/ 2 w 12"/>
                  <a:gd name="T3" fmla="*/ 2 h 6"/>
                  <a:gd name="T4" fmla="*/ 6 w 12"/>
                  <a:gd name="T5" fmla="*/ 0 h 6"/>
                  <a:gd name="T6" fmla="*/ 10 w 12"/>
                  <a:gd name="T7" fmla="*/ 2 h 6"/>
                  <a:gd name="T8" fmla="*/ 12 w 12"/>
                  <a:gd name="T9" fmla="*/ 4 h 6"/>
                  <a:gd name="T10" fmla="*/ 10 w 12"/>
                  <a:gd name="T11" fmla="*/ 6 h 6"/>
                  <a:gd name="T12" fmla="*/ 6 w 12"/>
                  <a:gd name="T13" fmla="*/ 6 h 6"/>
                  <a:gd name="T14" fmla="*/ 2 w 12"/>
                  <a:gd name="T15" fmla="*/ 6 h 6"/>
                  <a:gd name="T16" fmla="*/ 2 w 12"/>
                  <a:gd name="T17" fmla="*/ 4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6"/>
                  <a:gd name="T29" fmla="*/ 12 w 12"/>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6">
                    <a:moveTo>
                      <a:pt x="0" y="4"/>
                    </a:moveTo>
                    <a:lnTo>
                      <a:pt x="2" y="2"/>
                    </a:lnTo>
                    <a:lnTo>
                      <a:pt x="6" y="0"/>
                    </a:lnTo>
                    <a:lnTo>
                      <a:pt x="10" y="2"/>
                    </a:lnTo>
                    <a:lnTo>
                      <a:pt x="12" y="4"/>
                    </a:lnTo>
                    <a:lnTo>
                      <a:pt x="10" y="6"/>
                    </a:lnTo>
                    <a:lnTo>
                      <a:pt x="6" y="6"/>
                    </a:lnTo>
                    <a:lnTo>
                      <a:pt x="2" y="6"/>
                    </a:lnTo>
                    <a:lnTo>
                      <a:pt x="2" y="4"/>
                    </a:lnTo>
                  </a:path>
                </a:pathLst>
              </a:custGeom>
              <a:solidFill>
                <a:srgbClr val="FFFDC5"/>
              </a:solidFill>
              <a:ln w="6350">
                <a:solidFill>
                  <a:srgbClr val="FF8C00"/>
                </a:solidFill>
                <a:round/>
                <a:headEnd/>
                <a:tailEnd/>
              </a:ln>
            </p:spPr>
            <p:txBody>
              <a:bodyPr/>
              <a:lstStyle/>
              <a:p>
                <a:endParaRPr lang="en-US"/>
              </a:p>
            </p:txBody>
          </p:sp>
          <p:sp>
            <p:nvSpPr>
              <p:cNvPr id="20726" name="Freeform 75"/>
              <p:cNvSpPr>
                <a:spLocks noChangeAspect="1"/>
              </p:cNvSpPr>
              <p:nvPr/>
            </p:nvSpPr>
            <p:spPr bwMode="auto">
              <a:xfrm>
                <a:off x="5173" y="3361"/>
                <a:ext cx="14" cy="44"/>
              </a:xfrm>
              <a:custGeom>
                <a:avLst/>
                <a:gdLst>
                  <a:gd name="T0" fmla="*/ 12 w 14"/>
                  <a:gd name="T1" fmla="*/ 12 h 44"/>
                  <a:gd name="T2" fmla="*/ 12 w 14"/>
                  <a:gd name="T3" fmla="*/ 8 h 44"/>
                  <a:gd name="T4" fmla="*/ 10 w 14"/>
                  <a:gd name="T5" fmla="*/ 2 h 44"/>
                  <a:gd name="T6" fmla="*/ 8 w 14"/>
                  <a:gd name="T7" fmla="*/ 0 h 44"/>
                  <a:gd name="T8" fmla="*/ 6 w 14"/>
                  <a:gd name="T9" fmla="*/ 0 h 44"/>
                  <a:gd name="T10" fmla="*/ 2 w 14"/>
                  <a:gd name="T11" fmla="*/ 4 h 44"/>
                  <a:gd name="T12" fmla="*/ 0 w 14"/>
                  <a:gd name="T13" fmla="*/ 12 h 44"/>
                  <a:gd name="T14" fmla="*/ 6 w 14"/>
                  <a:gd name="T15" fmla="*/ 28 h 44"/>
                  <a:gd name="T16" fmla="*/ 14 w 14"/>
                  <a:gd name="T17" fmla="*/ 44 h 44"/>
                  <a:gd name="T18" fmla="*/ 12 w 14"/>
                  <a:gd name="T19" fmla="*/ 12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44"/>
                  <a:gd name="T32" fmla="*/ 14 w 1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44">
                    <a:moveTo>
                      <a:pt x="12" y="12"/>
                    </a:moveTo>
                    <a:lnTo>
                      <a:pt x="12" y="8"/>
                    </a:lnTo>
                    <a:lnTo>
                      <a:pt x="10" y="2"/>
                    </a:lnTo>
                    <a:lnTo>
                      <a:pt x="8" y="0"/>
                    </a:lnTo>
                    <a:lnTo>
                      <a:pt x="6" y="0"/>
                    </a:lnTo>
                    <a:lnTo>
                      <a:pt x="2" y="4"/>
                    </a:lnTo>
                    <a:lnTo>
                      <a:pt x="0" y="12"/>
                    </a:lnTo>
                    <a:lnTo>
                      <a:pt x="6" y="28"/>
                    </a:lnTo>
                    <a:lnTo>
                      <a:pt x="14" y="44"/>
                    </a:lnTo>
                    <a:lnTo>
                      <a:pt x="12" y="12"/>
                    </a:lnTo>
                    <a:close/>
                  </a:path>
                </a:pathLst>
              </a:custGeom>
              <a:solidFill>
                <a:srgbClr val="FFFDC5"/>
              </a:solidFill>
              <a:ln w="6350">
                <a:solidFill>
                  <a:srgbClr val="FF8C00"/>
                </a:solidFill>
                <a:round/>
                <a:headEnd/>
                <a:tailEnd/>
              </a:ln>
            </p:spPr>
            <p:txBody>
              <a:bodyPr/>
              <a:lstStyle/>
              <a:p>
                <a:endParaRPr lang="en-US"/>
              </a:p>
            </p:txBody>
          </p:sp>
        </p:grpSp>
        <p:sp>
          <p:nvSpPr>
            <p:cNvPr id="20621" name="Freeform 76"/>
            <p:cNvSpPr>
              <a:spLocks noChangeAspect="1"/>
            </p:cNvSpPr>
            <p:nvPr/>
          </p:nvSpPr>
          <p:spPr bwMode="auto">
            <a:xfrm>
              <a:off x="3473053" y="2043747"/>
              <a:ext cx="721101" cy="1214773"/>
            </a:xfrm>
            <a:custGeom>
              <a:avLst/>
              <a:gdLst>
                <a:gd name="T0" fmla="*/ 2147483647 w 718"/>
                <a:gd name="T1" fmla="*/ 2147483647 h 1113"/>
                <a:gd name="T2" fmla="*/ 0 w 718"/>
                <a:gd name="T3" fmla="*/ 2147483647 h 1113"/>
                <a:gd name="T4" fmla="*/ 2147483647 w 718"/>
                <a:gd name="T5" fmla="*/ 0 h 1113"/>
                <a:gd name="T6" fmla="*/ 2147483647 w 718"/>
                <a:gd name="T7" fmla="*/ 2147483647 h 1113"/>
                <a:gd name="T8" fmla="*/ 2147483647 w 718"/>
                <a:gd name="T9" fmla="*/ 2147483647 h 1113"/>
                <a:gd name="T10" fmla="*/ 2147483647 w 718"/>
                <a:gd name="T11" fmla="*/ 2147483647 h 1113"/>
                <a:gd name="T12" fmla="*/ 2147483647 w 718"/>
                <a:gd name="T13" fmla="*/ 2147483647 h 1113"/>
                <a:gd name="T14" fmla="*/ 2147483647 w 718"/>
                <a:gd name="T15" fmla="*/ 2147483647 h 1113"/>
                <a:gd name="T16" fmla="*/ 2147483647 w 718"/>
                <a:gd name="T17" fmla="*/ 2147483647 h 1113"/>
                <a:gd name="T18" fmla="*/ 2147483647 w 718"/>
                <a:gd name="T19" fmla="*/ 2147483647 h 1113"/>
                <a:gd name="T20" fmla="*/ 2147483647 w 718"/>
                <a:gd name="T21" fmla="*/ 2147483647 h 1113"/>
                <a:gd name="T22" fmla="*/ 2147483647 w 718"/>
                <a:gd name="T23" fmla="*/ 2147483647 h 1113"/>
                <a:gd name="T24" fmla="*/ 2147483647 w 718"/>
                <a:gd name="T25" fmla="*/ 2147483647 h 1113"/>
                <a:gd name="T26" fmla="*/ 2147483647 w 718"/>
                <a:gd name="T27" fmla="*/ 2147483647 h 1113"/>
                <a:gd name="T28" fmla="*/ 2147483647 w 718"/>
                <a:gd name="T29" fmla="*/ 2147483647 h 1113"/>
                <a:gd name="T30" fmla="*/ 2147483647 w 718"/>
                <a:gd name="T31" fmla="*/ 2147483647 h 1113"/>
                <a:gd name="T32" fmla="*/ 2147483647 w 718"/>
                <a:gd name="T33" fmla="*/ 2147483647 h 1113"/>
                <a:gd name="T34" fmla="*/ 2147483647 w 718"/>
                <a:gd name="T35" fmla="*/ 2147483647 h 1113"/>
                <a:gd name="T36" fmla="*/ 2147483647 w 718"/>
                <a:gd name="T37" fmla="*/ 2147483647 h 1113"/>
                <a:gd name="T38" fmla="*/ 2147483647 w 718"/>
                <a:gd name="T39" fmla="*/ 2147483647 h 1113"/>
                <a:gd name="T40" fmla="*/ 2147483647 w 718"/>
                <a:gd name="T41" fmla="*/ 2147483647 h 1113"/>
                <a:gd name="T42" fmla="*/ 2147483647 w 718"/>
                <a:gd name="T43" fmla="*/ 2147483647 h 1113"/>
                <a:gd name="T44" fmla="*/ 2147483647 w 718"/>
                <a:gd name="T45" fmla="*/ 2147483647 h 1113"/>
                <a:gd name="T46" fmla="*/ 2147483647 w 718"/>
                <a:gd name="T47" fmla="*/ 2147483647 h 1113"/>
                <a:gd name="T48" fmla="*/ 2147483647 w 718"/>
                <a:gd name="T49" fmla="*/ 2147483647 h 1113"/>
                <a:gd name="T50" fmla="*/ 2147483647 w 718"/>
                <a:gd name="T51" fmla="*/ 2147483647 h 1113"/>
                <a:gd name="T52" fmla="*/ 2147483647 w 718"/>
                <a:gd name="T53" fmla="*/ 2147483647 h 1113"/>
                <a:gd name="T54" fmla="*/ 2147483647 w 718"/>
                <a:gd name="T55" fmla="*/ 2147483647 h 1113"/>
                <a:gd name="T56" fmla="*/ 2147483647 w 718"/>
                <a:gd name="T57" fmla="*/ 2147483647 h 1113"/>
                <a:gd name="T58" fmla="*/ 2147483647 w 718"/>
                <a:gd name="T59" fmla="*/ 2147483647 h 1113"/>
                <a:gd name="T60" fmla="*/ 2147483647 w 718"/>
                <a:gd name="T61" fmla="*/ 2147483647 h 1113"/>
                <a:gd name="T62" fmla="*/ 2147483647 w 718"/>
                <a:gd name="T63" fmla="*/ 2147483647 h 1113"/>
                <a:gd name="T64" fmla="*/ 2147483647 w 718"/>
                <a:gd name="T65" fmla="*/ 2147483647 h 1113"/>
                <a:gd name="T66" fmla="*/ 2147483647 w 718"/>
                <a:gd name="T67" fmla="*/ 2147483647 h 1113"/>
                <a:gd name="T68" fmla="*/ 2147483647 w 718"/>
                <a:gd name="T69" fmla="*/ 2147483647 h 1113"/>
                <a:gd name="T70" fmla="*/ 2147483647 w 718"/>
                <a:gd name="T71" fmla="*/ 2147483647 h 1113"/>
                <a:gd name="T72" fmla="*/ 2147483647 w 718"/>
                <a:gd name="T73" fmla="*/ 2147483647 h 1113"/>
                <a:gd name="T74" fmla="*/ 2147483647 w 718"/>
                <a:gd name="T75" fmla="*/ 2147483647 h 1113"/>
                <a:gd name="T76" fmla="*/ 2147483647 w 718"/>
                <a:gd name="T77" fmla="*/ 2147483647 h 1113"/>
                <a:gd name="T78" fmla="*/ 2147483647 w 718"/>
                <a:gd name="T79" fmla="*/ 2147483647 h 1113"/>
                <a:gd name="T80" fmla="*/ 2147483647 w 718"/>
                <a:gd name="T81" fmla="*/ 2147483647 h 111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18"/>
                <a:gd name="T124" fmla="*/ 0 h 1113"/>
                <a:gd name="T125" fmla="*/ 718 w 718"/>
                <a:gd name="T126" fmla="*/ 1113 h 111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18" h="1113">
                  <a:moveTo>
                    <a:pt x="458" y="1113"/>
                  </a:moveTo>
                  <a:lnTo>
                    <a:pt x="0" y="420"/>
                  </a:lnTo>
                  <a:lnTo>
                    <a:pt x="108" y="0"/>
                  </a:lnTo>
                  <a:lnTo>
                    <a:pt x="108" y="2"/>
                  </a:lnTo>
                  <a:lnTo>
                    <a:pt x="410" y="78"/>
                  </a:lnTo>
                  <a:lnTo>
                    <a:pt x="410" y="76"/>
                  </a:lnTo>
                  <a:lnTo>
                    <a:pt x="718" y="144"/>
                  </a:lnTo>
                  <a:lnTo>
                    <a:pt x="582" y="850"/>
                  </a:lnTo>
                  <a:lnTo>
                    <a:pt x="564" y="955"/>
                  </a:lnTo>
                  <a:lnTo>
                    <a:pt x="562" y="961"/>
                  </a:lnTo>
                  <a:lnTo>
                    <a:pt x="556" y="975"/>
                  </a:lnTo>
                  <a:lnTo>
                    <a:pt x="552" y="981"/>
                  </a:lnTo>
                  <a:lnTo>
                    <a:pt x="546" y="985"/>
                  </a:lnTo>
                  <a:lnTo>
                    <a:pt x="538" y="985"/>
                  </a:lnTo>
                  <a:lnTo>
                    <a:pt x="532" y="979"/>
                  </a:lnTo>
                  <a:lnTo>
                    <a:pt x="530" y="977"/>
                  </a:lnTo>
                  <a:lnTo>
                    <a:pt x="530" y="971"/>
                  </a:lnTo>
                  <a:lnTo>
                    <a:pt x="528" y="969"/>
                  </a:lnTo>
                  <a:lnTo>
                    <a:pt x="524" y="967"/>
                  </a:lnTo>
                  <a:lnTo>
                    <a:pt x="520" y="965"/>
                  </a:lnTo>
                  <a:lnTo>
                    <a:pt x="514" y="965"/>
                  </a:lnTo>
                  <a:lnTo>
                    <a:pt x="508" y="959"/>
                  </a:lnTo>
                  <a:lnTo>
                    <a:pt x="502" y="957"/>
                  </a:lnTo>
                  <a:lnTo>
                    <a:pt x="500" y="957"/>
                  </a:lnTo>
                  <a:lnTo>
                    <a:pt x="498" y="961"/>
                  </a:lnTo>
                  <a:lnTo>
                    <a:pt x="494" y="961"/>
                  </a:lnTo>
                  <a:lnTo>
                    <a:pt x="488" y="963"/>
                  </a:lnTo>
                  <a:lnTo>
                    <a:pt x="482" y="963"/>
                  </a:lnTo>
                  <a:lnTo>
                    <a:pt x="480" y="965"/>
                  </a:lnTo>
                  <a:lnTo>
                    <a:pt x="480" y="969"/>
                  </a:lnTo>
                  <a:lnTo>
                    <a:pt x="480" y="979"/>
                  </a:lnTo>
                  <a:lnTo>
                    <a:pt x="482" y="1003"/>
                  </a:lnTo>
                  <a:lnTo>
                    <a:pt x="482" y="1029"/>
                  </a:lnTo>
                  <a:lnTo>
                    <a:pt x="480" y="1043"/>
                  </a:lnTo>
                  <a:lnTo>
                    <a:pt x="476" y="1053"/>
                  </a:lnTo>
                  <a:lnTo>
                    <a:pt x="476" y="1073"/>
                  </a:lnTo>
                  <a:lnTo>
                    <a:pt x="476" y="1089"/>
                  </a:lnTo>
                  <a:lnTo>
                    <a:pt x="474" y="1097"/>
                  </a:lnTo>
                  <a:lnTo>
                    <a:pt x="472" y="1101"/>
                  </a:lnTo>
                  <a:lnTo>
                    <a:pt x="464" y="1109"/>
                  </a:lnTo>
                  <a:lnTo>
                    <a:pt x="460" y="1113"/>
                  </a:lnTo>
                </a:path>
              </a:pathLst>
            </a:custGeom>
            <a:solidFill>
              <a:srgbClr val="FFFDC5"/>
            </a:solidFill>
            <a:ln w="6350">
              <a:solidFill>
                <a:srgbClr val="FF8C00"/>
              </a:solidFill>
              <a:round/>
              <a:headEnd/>
              <a:tailEnd/>
            </a:ln>
          </p:spPr>
          <p:txBody>
            <a:bodyPr/>
            <a:lstStyle/>
            <a:p>
              <a:endParaRPr lang="en-US"/>
            </a:p>
          </p:txBody>
        </p:sp>
        <p:sp>
          <p:nvSpPr>
            <p:cNvPr id="20622" name="Freeform 77"/>
            <p:cNvSpPr>
              <a:spLocks noChangeAspect="1"/>
            </p:cNvSpPr>
            <p:nvPr/>
          </p:nvSpPr>
          <p:spPr bwMode="auto">
            <a:xfrm>
              <a:off x="4057848" y="2201567"/>
              <a:ext cx="636093" cy="871624"/>
            </a:xfrm>
            <a:custGeom>
              <a:avLst/>
              <a:gdLst>
                <a:gd name="T0" fmla="*/ 2147483647 w 634"/>
                <a:gd name="T1" fmla="*/ 2147483647 h 799"/>
                <a:gd name="T2" fmla="*/ 2147483647 w 634"/>
                <a:gd name="T3" fmla="*/ 2147483647 h 799"/>
                <a:gd name="T4" fmla="*/ 2147483647 w 634"/>
                <a:gd name="T5" fmla="*/ 2147483647 h 799"/>
                <a:gd name="T6" fmla="*/ 2147483647 w 634"/>
                <a:gd name="T7" fmla="*/ 2147483647 h 799"/>
                <a:gd name="T8" fmla="*/ 2147483647 w 634"/>
                <a:gd name="T9" fmla="*/ 0 h 799"/>
                <a:gd name="T10" fmla="*/ 0 w 634"/>
                <a:gd name="T11" fmla="*/ 2147483647 h 799"/>
                <a:gd name="T12" fmla="*/ 2147483647 w 634"/>
                <a:gd name="T13" fmla="*/ 2147483647 h 799"/>
                <a:gd name="T14" fmla="*/ 0 60000 65536"/>
                <a:gd name="T15" fmla="*/ 0 60000 65536"/>
                <a:gd name="T16" fmla="*/ 0 60000 65536"/>
                <a:gd name="T17" fmla="*/ 0 60000 65536"/>
                <a:gd name="T18" fmla="*/ 0 60000 65536"/>
                <a:gd name="T19" fmla="*/ 0 60000 65536"/>
                <a:gd name="T20" fmla="*/ 0 60000 65536"/>
                <a:gd name="T21" fmla="*/ 0 w 634"/>
                <a:gd name="T22" fmla="*/ 0 h 799"/>
                <a:gd name="T23" fmla="*/ 634 w 634"/>
                <a:gd name="T24" fmla="*/ 799 h 79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4" h="799">
                  <a:moveTo>
                    <a:pt x="558" y="799"/>
                  </a:moveTo>
                  <a:lnTo>
                    <a:pt x="634" y="222"/>
                  </a:lnTo>
                  <a:lnTo>
                    <a:pt x="428" y="188"/>
                  </a:lnTo>
                  <a:lnTo>
                    <a:pt x="448" y="54"/>
                  </a:lnTo>
                  <a:lnTo>
                    <a:pt x="136" y="0"/>
                  </a:lnTo>
                  <a:lnTo>
                    <a:pt x="0" y="706"/>
                  </a:lnTo>
                  <a:lnTo>
                    <a:pt x="558" y="799"/>
                  </a:lnTo>
                  <a:close/>
                </a:path>
              </a:pathLst>
            </a:custGeom>
            <a:solidFill>
              <a:srgbClr val="FFFDC5"/>
            </a:solidFill>
            <a:ln w="6350">
              <a:solidFill>
                <a:srgbClr val="FF8C00"/>
              </a:solidFill>
              <a:round/>
              <a:headEnd/>
              <a:tailEnd/>
            </a:ln>
          </p:spPr>
          <p:txBody>
            <a:bodyPr/>
            <a:lstStyle/>
            <a:p>
              <a:endParaRPr lang="en-US"/>
            </a:p>
          </p:txBody>
        </p:sp>
        <p:sp>
          <p:nvSpPr>
            <p:cNvPr id="20623" name="Freeform 78"/>
            <p:cNvSpPr>
              <a:spLocks noChangeAspect="1"/>
            </p:cNvSpPr>
            <p:nvPr/>
          </p:nvSpPr>
          <p:spPr bwMode="auto">
            <a:xfrm>
              <a:off x="3848260" y="2971839"/>
              <a:ext cx="769467" cy="977319"/>
            </a:xfrm>
            <a:custGeom>
              <a:avLst/>
              <a:gdLst>
                <a:gd name="T0" fmla="*/ 2147483647 w 766"/>
                <a:gd name="T1" fmla="*/ 2147483647 h 897"/>
                <a:gd name="T2" fmla="*/ 2147483647 w 766"/>
                <a:gd name="T3" fmla="*/ 2147483647 h 897"/>
                <a:gd name="T4" fmla="*/ 2147483647 w 766"/>
                <a:gd name="T5" fmla="*/ 2147483647 h 897"/>
                <a:gd name="T6" fmla="*/ 2147483647 w 766"/>
                <a:gd name="T7" fmla="*/ 2147483647 h 897"/>
                <a:gd name="T8" fmla="*/ 2147483647 w 766"/>
                <a:gd name="T9" fmla="*/ 2147483647 h 897"/>
                <a:gd name="T10" fmla="*/ 2147483647 w 766"/>
                <a:gd name="T11" fmla="*/ 2147483647 h 897"/>
                <a:gd name="T12" fmla="*/ 2147483647 w 766"/>
                <a:gd name="T13" fmla="*/ 2147483647 h 897"/>
                <a:gd name="T14" fmla="*/ 2147483647 w 766"/>
                <a:gd name="T15" fmla="*/ 2147483647 h 897"/>
                <a:gd name="T16" fmla="*/ 2147483647 w 766"/>
                <a:gd name="T17" fmla="*/ 2147483647 h 897"/>
                <a:gd name="T18" fmla="*/ 2147483647 w 766"/>
                <a:gd name="T19" fmla="*/ 2147483647 h 897"/>
                <a:gd name="T20" fmla="*/ 2147483647 w 766"/>
                <a:gd name="T21" fmla="*/ 2147483647 h 897"/>
                <a:gd name="T22" fmla="*/ 2147483647 w 766"/>
                <a:gd name="T23" fmla="*/ 2147483647 h 897"/>
                <a:gd name="T24" fmla="*/ 2147483647 w 766"/>
                <a:gd name="T25" fmla="*/ 2147483647 h 897"/>
                <a:gd name="T26" fmla="*/ 2147483647 w 766"/>
                <a:gd name="T27" fmla="*/ 2147483647 h 897"/>
                <a:gd name="T28" fmla="*/ 2147483647 w 766"/>
                <a:gd name="T29" fmla="*/ 2147483647 h 897"/>
                <a:gd name="T30" fmla="*/ 2147483647 w 766"/>
                <a:gd name="T31" fmla="*/ 2147483647 h 897"/>
                <a:gd name="T32" fmla="*/ 2147483647 w 766"/>
                <a:gd name="T33" fmla="*/ 2147483647 h 897"/>
                <a:gd name="T34" fmla="*/ 2147483647 w 766"/>
                <a:gd name="T35" fmla="*/ 2147483647 h 897"/>
                <a:gd name="T36" fmla="*/ 2147483647 w 766"/>
                <a:gd name="T37" fmla="*/ 2147483647 h 897"/>
                <a:gd name="T38" fmla="*/ 2147483647 w 766"/>
                <a:gd name="T39" fmla="*/ 2147483647 h 897"/>
                <a:gd name="T40" fmla="*/ 2147483647 w 766"/>
                <a:gd name="T41" fmla="*/ 2147483647 h 897"/>
                <a:gd name="T42" fmla="*/ 2147483647 w 766"/>
                <a:gd name="T43" fmla="*/ 2147483647 h 897"/>
                <a:gd name="T44" fmla="*/ 2147483647 w 766"/>
                <a:gd name="T45" fmla="*/ 2147483647 h 897"/>
                <a:gd name="T46" fmla="*/ 2147483647 w 766"/>
                <a:gd name="T47" fmla="*/ 2147483647 h 897"/>
                <a:gd name="T48" fmla="*/ 2147483647 w 766"/>
                <a:gd name="T49" fmla="*/ 2147483647 h 897"/>
                <a:gd name="T50" fmla="*/ 2147483647 w 766"/>
                <a:gd name="T51" fmla="*/ 2147483647 h 897"/>
                <a:gd name="T52" fmla="*/ 2147483647 w 766"/>
                <a:gd name="T53" fmla="*/ 2147483647 h 897"/>
                <a:gd name="T54" fmla="*/ 2147483647 w 766"/>
                <a:gd name="T55" fmla="*/ 2147483647 h 897"/>
                <a:gd name="T56" fmla="*/ 2147483647 w 766"/>
                <a:gd name="T57" fmla="*/ 2147483647 h 897"/>
                <a:gd name="T58" fmla="*/ 2147483647 w 766"/>
                <a:gd name="T59" fmla="*/ 2147483647 h 897"/>
                <a:gd name="T60" fmla="*/ 2147483647 w 766"/>
                <a:gd name="T61" fmla="*/ 2147483647 h 897"/>
                <a:gd name="T62" fmla="*/ 2147483647 w 766"/>
                <a:gd name="T63" fmla="*/ 2147483647 h 897"/>
                <a:gd name="T64" fmla="*/ 2147483647 w 766"/>
                <a:gd name="T65" fmla="*/ 2147483647 h 897"/>
                <a:gd name="T66" fmla="*/ 2147483647 w 766"/>
                <a:gd name="T67" fmla="*/ 2147483647 h 897"/>
                <a:gd name="T68" fmla="*/ 2147483647 w 766"/>
                <a:gd name="T69" fmla="*/ 2147483647 h 89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66"/>
                <a:gd name="T106" fmla="*/ 0 h 897"/>
                <a:gd name="T107" fmla="*/ 766 w 766"/>
                <a:gd name="T108" fmla="*/ 897 h 89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66" h="897">
                  <a:moveTo>
                    <a:pt x="16" y="591"/>
                  </a:moveTo>
                  <a:lnTo>
                    <a:pt x="34" y="591"/>
                  </a:lnTo>
                  <a:lnTo>
                    <a:pt x="40" y="589"/>
                  </a:lnTo>
                  <a:lnTo>
                    <a:pt x="44" y="585"/>
                  </a:lnTo>
                  <a:lnTo>
                    <a:pt x="46" y="579"/>
                  </a:lnTo>
                  <a:lnTo>
                    <a:pt x="48" y="571"/>
                  </a:lnTo>
                  <a:lnTo>
                    <a:pt x="48" y="559"/>
                  </a:lnTo>
                  <a:lnTo>
                    <a:pt x="48" y="553"/>
                  </a:lnTo>
                  <a:lnTo>
                    <a:pt x="28" y="543"/>
                  </a:lnTo>
                  <a:lnTo>
                    <a:pt x="34" y="525"/>
                  </a:lnTo>
                  <a:lnTo>
                    <a:pt x="32" y="509"/>
                  </a:lnTo>
                  <a:lnTo>
                    <a:pt x="34" y="499"/>
                  </a:lnTo>
                  <a:lnTo>
                    <a:pt x="52" y="483"/>
                  </a:lnTo>
                  <a:lnTo>
                    <a:pt x="58" y="479"/>
                  </a:lnTo>
                  <a:lnTo>
                    <a:pt x="64" y="471"/>
                  </a:lnTo>
                  <a:lnTo>
                    <a:pt x="66" y="463"/>
                  </a:lnTo>
                  <a:lnTo>
                    <a:pt x="68" y="455"/>
                  </a:lnTo>
                  <a:lnTo>
                    <a:pt x="70" y="443"/>
                  </a:lnTo>
                  <a:lnTo>
                    <a:pt x="70" y="435"/>
                  </a:lnTo>
                  <a:lnTo>
                    <a:pt x="72" y="425"/>
                  </a:lnTo>
                  <a:lnTo>
                    <a:pt x="78" y="415"/>
                  </a:lnTo>
                  <a:lnTo>
                    <a:pt x="84" y="407"/>
                  </a:lnTo>
                  <a:lnTo>
                    <a:pt x="94" y="403"/>
                  </a:lnTo>
                  <a:lnTo>
                    <a:pt x="110" y="397"/>
                  </a:lnTo>
                  <a:lnTo>
                    <a:pt x="118" y="395"/>
                  </a:lnTo>
                  <a:lnTo>
                    <a:pt x="124" y="383"/>
                  </a:lnTo>
                  <a:lnTo>
                    <a:pt x="124" y="375"/>
                  </a:lnTo>
                  <a:lnTo>
                    <a:pt x="106" y="347"/>
                  </a:lnTo>
                  <a:lnTo>
                    <a:pt x="108" y="325"/>
                  </a:lnTo>
                  <a:lnTo>
                    <a:pt x="94" y="297"/>
                  </a:lnTo>
                  <a:lnTo>
                    <a:pt x="88" y="281"/>
                  </a:lnTo>
                  <a:lnTo>
                    <a:pt x="84" y="263"/>
                  </a:lnTo>
                  <a:lnTo>
                    <a:pt x="90" y="259"/>
                  </a:lnTo>
                  <a:lnTo>
                    <a:pt x="98" y="251"/>
                  </a:lnTo>
                  <a:lnTo>
                    <a:pt x="100" y="247"/>
                  </a:lnTo>
                  <a:lnTo>
                    <a:pt x="102" y="239"/>
                  </a:lnTo>
                  <a:lnTo>
                    <a:pt x="102" y="223"/>
                  </a:lnTo>
                  <a:lnTo>
                    <a:pt x="102" y="203"/>
                  </a:lnTo>
                  <a:lnTo>
                    <a:pt x="106" y="193"/>
                  </a:lnTo>
                  <a:lnTo>
                    <a:pt x="108" y="179"/>
                  </a:lnTo>
                  <a:lnTo>
                    <a:pt x="108" y="153"/>
                  </a:lnTo>
                  <a:lnTo>
                    <a:pt x="106" y="129"/>
                  </a:lnTo>
                  <a:lnTo>
                    <a:pt x="106" y="119"/>
                  </a:lnTo>
                  <a:lnTo>
                    <a:pt x="106" y="115"/>
                  </a:lnTo>
                  <a:lnTo>
                    <a:pt x="108" y="113"/>
                  </a:lnTo>
                  <a:lnTo>
                    <a:pt x="114" y="113"/>
                  </a:lnTo>
                  <a:lnTo>
                    <a:pt x="120" y="111"/>
                  </a:lnTo>
                  <a:lnTo>
                    <a:pt x="124" y="111"/>
                  </a:lnTo>
                  <a:lnTo>
                    <a:pt x="126" y="107"/>
                  </a:lnTo>
                  <a:lnTo>
                    <a:pt x="128" y="107"/>
                  </a:lnTo>
                  <a:lnTo>
                    <a:pt x="134" y="109"/>
                  </a:lnTo>
                  <a:lnTo>
                    <a:pt x="140" y="115"/>
                  </a:lnTo>
                  <a:lnTo>
                    <a:pt x="146" y="115"/>
                  </a:lnTo>
                  <a:lnTo>
                    <a:pt x="150" y="117"/>
                  </a:lnTo>
                  <a:lnTo>
                    <a:pt x="154" y="119"/>
                  </a:lnTo>
                  <a:lnTo>
                    <a:pt x="156" y="121"/>
                  </a:lnTo>
                  <a:lnTo>
                    <a:pt x="156" y="127"/>
                  </a:lnTo>
                  <a:lnTo>
                    <a:pt x="158" y="129"/>
                  </a:lnTo>
                  <a:lnTo>
                    <a:pt x="164" y="135"/>
                  </a:lnTo>
                  <a:lnTo>
                    <a:pt x="172" y="135"/>
                  </a:lnTo>
                  <a:lnTo>
                    <a:pt x="178" y="131"/>
                  </a:lnTo>
                  <a:lnTo>
                    <a:pt x="182" y="125"/>
                  </a:lnTo>
                  <a:lnTo>
                    <a:pt x="188" y="111"/>
                  </a:lnTo>
                  <a:lnTo>
                    <a:pt x="190" y="105"/>
                  </a:lnTo>
                  <a:lnTo>
                    <a:pt x="208" y="0"/>
                  </a:lnTo>
                  <a:lnTo>
                    <a:pt x="766" y="93"/>
                  </a:lnTo>
                  <a:lnTo>
                    <a:pt x="656" y="897"/>
                  </a:lnTo>
                  <a:lnTo>
                    <a:pt x="416" y="867"/>
                  </a:lnTo>
                  <a:lnTo>
                    <a:pt x="0" y="623"/>
                  </a:lnTo>
                  <a:lnTo>
                    <a:pt x="16" y="591"/>
                  </a:lnTo>
                  <a:close/>
                </a:path>
              </a:pathLst>
            </a:custGeom>
            <a:solidFill>
              <a:srgbClr val="FFFDC5"/>
            </a:solidFill>
            <a:ln w="6350">
              <a:solidFill>
                <a:srgbClr val="FF8C00"/>
              </a:solidFill>
              <a:round/>
              <a:headEnd/>
              <a:tailEnd/>
            </a:ln>
          </p:spPr>
          <p:txBody>
            <a:bodyPr/>
            <a:lstStyle/>
            <a:p>
              <a:endParaRPr lang="en-US"/>
            </a:p>
          </p:txBody>
        </p:sp>
        <p:sp>
          <p:nvSpPr>
            <p:cNvPr id="20624" name="Freeform 79"/>
            <p:cNvSpPr>
              <a:spLocks noChangeAspect="1"/>
            </p:cNvSpPr>
            <p:nvPr/>
          </p:nvSpPr>
          <p:spPr bwMode="auto">
            <a:xfrm>
              <a:off x="3884901" y="1062084"/>
              <a:ext cx="674200" cy="1198846"/>
            </a:xfrm>
            <a:custGeom>
              <a:avLst/>
              <a:gdLst>
                <a:gd name="T0" fmla="*/ 2147483647 w 672"/>
                <a:gd name="T1" fmla="*/ 2147483647 h 1098"/>
                <a:gd name="T2" fmla="*/ 2147483647 w 672"/>
                <a:gd name="T3" fmla="*/ 2147483647 h 1098"/>
                <a:gd name="T4" fmla="*/ 2147483647 w 672"/>
                <a:gd name="T5" fmla="*/ 2147483647 h 1098"/>
                <a:gd name="T6" fmla="*/ 2147483647 w 672"/>
                <a:gd name="T7" fmla="*/ 2147483647 h 1098"/>
                <a:gd name="T8" fmla="*/ 2147483647 w 672"/>
                <a:gd name="T9" fmla="*/ 2147483647 h 1098"/>
                <a:gd name="T10" fmla="*/ 2147483647 w 672"/>
                <a:gd name="T11" fmla="*/ 2147483647 h 1098"/>
                <a:gd name="T12" fmla="*/ 2147483647 w 672"/>
                <a:gd name="T13" fmla="*/ 2147483647 h 1098"/>
                <a:gd name="T14" fmla="*/ 2147483647 w 672"/>
                <a:gd name="T15" fmla="*/ 2147483647 h 1098"/>
                <a:gd name="T16" fmla="*/ 2147483647 w 672"/>
                <a:gd name="T17" fmla="*/ 2147483647 h 1098"/>
                <a:gd name="T18" fmla="*/ 2147483647 w 672"/>
                <a:gd name="T19" fmla="*/ 2147483647 h 1098"/>
                <a:gd name="T20" fmla="*/ 2147483647 w 672"/>
                <a:gd name="T21" fmla="*/ 2147483647 h 1098"/>
                <a:gd name="T22" fmla="*/ 2147483647 w 672"/>
                <a:gd name="T23" fmla="*/ 2147483647 h 1098"/>
                <a:gd name="T24" fmla="*/ 2147483647 w 672"/>
                <a:gd name="T25" fmla="*/ 2147483647 h 1098"/>
                <a:gd name="T26" fmla="*/ 2147483647 w 672"/>
                <a:gd name="T27" fmla="*/ 2147483647 h 1098"/>
                <a:gd name="T28" fmla="*/ 2147483647 w 672"/>
                <a:gd name="T29" fmla="*/ 2147483647 h 1098"/>
                <a:gd name="T30" fmla="*/ 2147483647 w 672"/>
                <a:gd name="T31" fmla="*/ 2147483647 h 1098"/>
                <a:gd name="T32" fmla="*/ 2147483647 w 672"/>
                <a:gd name="T33" fmla="*/ 2147483647 h 1098"/>
                <a:gd name="T34" fmla="*/ 2147483647 w 672"/>
                <a:gd name="T35" fmla="*/ 2147483647 h 1098"/>
                <a:gd name="T36" fmla="*/ 2147483647 w 672"/>
                <a:gd name="T37" fmla="*/ 2147483647 h 1098"/>
                <a:gd name="T38" fmla="*/ 2147483647 w 672"/>
                <a:gd name="T39" fmla="*/ 2147483647 h 1098"/>
                <a:gd name="T40" fmla="*/ 2147483647 w 672"/>
                <a:gd name="T41" fmla="*/ 2147483647 h 1098"/>
                <a:gd name="T42" fmla="*/ 2147483647 w 672"/>
                <a:gd name="T43" fmla="*/ 2147483647 h 1098"/>
                <a:gd name="T44" fmla="*/ 2147483647 w 672"/>
                <a:gd name="T45" fmla="*/ 2147483647 h 1098"/>
                <a:gd name="T46" fmla="*/ 2147483647 w 672"/>
                <a:gd name="T47" fmla="*/ 2147483647 h 1098"/>
                <a:gd name="T48" fmla="*/ 2147483647 w 672"/>
                <a:gd name="T49" fmla="*/ 2147483647 h 1098"/>
                <a:gd name="T50" fmla="*/ 2147483647 w 672"/>
                <a:gd name="T51" fmla="*/ 2147483647 h 1098"/>
                <a:gd name="T52" fmla="*/ 2147483647 w 672"/>
                <a:gd name="T53" fmla="*/ 2147483647 h 1098"/>
                <a:gd name="T54" fmla="*/ 2147483647 w 672"/>
                <a:gd name="T55" fmla="*/ 2147483647 h 1098"/>
                <a:gd name="T56" fmla="*/ 2147483647 w 672"/>
                <a:gd name="T57" fmla="*/ 2147483647 h 1098"/>
                <a:gd name="T58" fmla="*/ 2147483647 w 672"/>
                <a:gd name="T59" fmla="*/ 2147483647 h 1098"/>
                <a:gd name="T60" fmla="*/ 2147483647 w 672"/>
                <a:gd name="T61" fmla="*/ 2147483647 h 1098"/>
                <a:gd name="T62" fmla="*/ 2147483647 w 672"/>
                <a:gd name="T63" fmla="*/ 2147483647 h 1098"/>
                <a:gd name="T64" fmla="*/ 2147483647 w 672"/>
                <a:gd name="T65" fmla="*/ 2147483647 h 1098"/>
                <a:gd name="T66" fmla="*/ 2147483647 w 672"/>
                <a:gd name="T67" fmla="*/ 2147483647 h 1098"/>
                <a:gd name="T68" fmla="*/ 2147483647 w 672"/>
                <a:gd name="T69" fmla="*/ 2147483647 h 1098"/>
                <a:gd name="T70" fmla="*/ 0 w 672"/>
                <a:gd name="T71" fmla="*/ 2147483647 h 1098"/>
                <a:gd name="T72" fmla="*/ 2147483647 w 672"/>
                <a:gd name="T73" fmla="*/ 2147483647 h 1098"/>
                <a:gd name="T74" fmla="*/ 2147483647 w 672"/>
                <a:gd name="T75" fmla="*/ 2147483647 h 1098"/>
                <a:gd name="T76" fmla="*/ 2147483647 w 672"/>
                <a:gd name="T77" fmla="*/ 2147483647 h 1098"/>
                <a:gd name="T78" fmla="*/ 2147483647 w 672"/>
                <a:gd name="T79" fmla="*/ 2147483647 h 1098"/>
                <a:gd name="T80" fmla="*/ 2147483647 w 672"/>
                <a:gd name="T81" fmla="*/ 2147483647 h 1098"/>
                <a:gd name="T82" fmla="*/ 2147483647 w 672"/>
                <a:gd name="T83" fmla="*/ 2147483647 h 1098"/>
                <a:gd name="T84" fmla="*/ 2147483647 w 672"/>
                <a:gd name="T85" fmla="*/ 2147483647 h 1098"/>
                <a:gd name="T86" fmla="*/ 2147483647 w 672"/>
                <a:gd name="T87" fmla="*/ 2147483647 h 1098"/>
                <a:gd name="T88" fmla="*/ 2147483647 w 672"/>
                <a:gd name="T89" fmla="*/ 2147483647 h 109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72"/>
                <a:gd name="T136" fmla="*/ 0 h 1098"/>
                <a:gd name="T137" fmla="*/ 672 w 672"/>
                <a:gd name="T138" fmla="*/ 1098 h 109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72" h="1098">
                  <a:moveTo>
                    <a:pt x="304" y="18"/>
                  </a:moveTo>
                  <a:lnTo>
                    <a:pt x="274" y="158"/>
                  </a:lnTo>
                  <a:lnTo>
                    <a:pt x="286" y="180"/>
                  </a:lnTo>
                  <a:lnTo>
                    <a:pt x="298" y="210"/>
                  </a:lnTo>
                  <a:lnTo>
                    <a:pt x="298" y="222"/>
                  </a:lnTo>
                  <a:lnTo>
                    <a:pt x="290" y="228"/>
                  </a:lnTo>
                  <a:lnTo>
                    <a:pt x="300" y="236"/>
                  </a:lnTo>
                  <a:lnTo>
                    <a:pt x="292" y="242"/>
                  </a:lnTo>
                  <a:lnTo>
                    <a:pt x="292" y="250"/>
                  </a:lnTo>
                  <a:lnTo>
                    <a:pt x="308" y="254"/>
                  </a:lnTo>
                  <a:lnTo>
                    <a:pt x="308" y="262"/>
                  </a:lnTo>
                  <a:lnTo>
                    <a:pt x="308" y="266"/>
                  </a:lnTo>
                  <a:lnTo>
                    <a:pt x="310" y="268"/>
                  </a:lnTo>
                  <a:lnTo>
                    <a:pt x="316" y="270"/>
                  </a:lnTo>
                  <a:lnTo>
                    <a:pt x="320" y="272"/>
                  </a:lnTo>
                  <a:lnTo>
                    <a:pt x="328" y="280"/>
                  </a:lnTo>
                  <a:lnTo>
                    <a:pt x="336" y="292"/>
                  </a:lnTo>
                  <a:lnTo>
                    <a:pt x="340" y="306"/>
                  </a:lnTo>
                  <a:lnTo>
                    <a:pt x="348" y="332"/>
                  </a:lnTo>
                  <a:lnTo>
                    <a:pt x="352" y="344"/>
                  </a:lnTo>
                  <a:lnTo>
                    <a:pt x="362" y="348"/>
                  </a:lnTo>
                  <a:lnTo>
                    <a:pt x="362" y="362"/>
                  </a:lnTo>
                  <a:lnTo>
                    <a:pt x="374" y="362"/>
                  </a:lnTo>
                  <a:lnTo>
                    <a:pt x="376" y="378"/>
                  </a:lnTo>
                  <a:lnTo>
                    <a:pt x="384" y="378"/>
                  </a:lnTo>
                  <a:lnTo>
                    <a:pt x="406" y="378"/>
                  </a:lnTo>
                  <a:lnTo>
                    <a:pt x="406" y="380"/>
                  </a:lnTo>
                  <a:lnTo>
                    <a:pt x="392" y="404"/>
                  </a:lnTo>
                  <a:lnTo>
                    <a:pt x="392" y="418"/>
                  </a:lnTo>
                  <a:lnTo>
                    <a:pt x="392" y="420"/>
                  </a:lnTo>
                  <a:lnTo>
                    <a:pt x="382" y="430"/>
                  </a:lnTo>
                  <a:lnTo>
                    <a:pt x="384" y="430"/>
                  </a:lnTo>
                  <a:lnTo>
                    <a:pt x="384" y="440"/>
                  </a:lnTo>
                  <a:lnTo>
                    <a:pt x="376" y="446"/>
                  </a:lnTo>
                  <a:lnTo>
                    <a:pt x="374" y="458"/>
                  </a:lnTo>
                  <a:lnTo>
                    <a:pt x="378" y="480"/>
                  </a:lnTo>
                  <a:lnTo>
                    <a:pt x="376" y="484"/>
                  </a:lnTo>
                  <a:lnTo>
                    <a:pt x="374" y="488"/>
                  </a:lnTo>
                  <a:lnTo>
                    <a:pt x="366" y="490"/>
                  </a:lnTo>
                  <a:lnTo>
                    <a:pt x="362" y="492"/>
                  </a:lnTo>
                  <a:lnTo>
                    <a:pt x="360" y="498"/>
                  </a:lnTo>
                  <a:lnTo>
                    <a:pt x="360" y="502"/>
                  </a:lnTo>
                  <a:lnTo>
                    <a:pt x="360" y="514"/>
                  </a:lnTo>
                  <a:lnTo>
                    <a:pt x="362" y="518"/>
                  </a:lnTo>
                  <a:lnTo>
                    <a:pt x="354" y="520"/>
                  </a:lnTo>
                  <a:lnTo>
                    <a:pt x="356" y="530"/>
                  </a:lnTo>
                  <a:lnTo>
                    <a:pt x="364" y="534"/>
                  </a:lnTo>
                  <a:lnTo>
                    <a:pt x="374" y="542"/>
                  </a:lnTo>
                  <a:lnTo>
                    <a:pt x="392" y="536"/>
                  </a:lnTo>
                  <a:lnTo>
                    <a:pt x="410" y="522"/>
                  </a:lnTo>
                  <a:lnTo>
                    <a:pt x="416" y="520"/>
                  </a:lnTo>
                  <a:lnTo>
                    <a:pt x="418" y="518"/>
                  </a:lnTo>
                  <a:lnTo>
                    <a:pt x="420" y="516"/>
                  </a:lnTo>
                  <a:lnTo>
                    <a:pt x="422" y="516"/>
                  </a:lnTo>
                  <a:lnTo>
                    <a:pt x="424" y="518"/>
                  </a:lnTo>
                  <a:lnTo>
                    <a:pt x="424" y="522"/>
                  </a:lnTo>
                  <a:lnTo>
                    <a:pt x="426" y="544"/>
                  </a:lnTo>
                  <a:lnTo>
                    <a:pt x="428" y="570"/>
                  </a:lnTo>
                  <a:lnTo>
                    <a:pt x="432" y="590"/>
                  </a:lnTo>
                  <a:lnTo>
                    <a:pt x="436" y="600"/>
                  </a:lnTo>
                  <a:lnTo>
                    <a:pt x="438" y="604"/>
                  </a:lnTo>
                  <a:lnTo>
                    <a:pt x="444" y="620"/>
                  </a:lnTo>
                  <a:lnTo>
                    <a:pt x="446" y="628"/>
                  </a:lnTo>
                  <a:lnTo>
                    <a:pt x="444" y="632"/>
                  </a:lnTo>
                  <a:lnTo>
                    <a:pt x="442" y="634"/>
                  </a:lnTo>
                  <a:lnTo>
                    <a:pt x="440" y="640"/>
                  </a:lnTo>
                  <a:lnTo>
                    <a:pt x="442" y="646"/>
                  </a:lnTo>
                  <a:lnTo>
                    <a:pt x="444" y="650"/>
                  </a:lnTo>
                  <a:lnTo>
                    <a:pt x="448" y="652"/>
                  </a:lnTo>
                  <a:lnTo>
                    <a:pt x="456" y="656"/>
                  </a:lnTo>
                  <a:lnTo>
                    <a:pt x="460" y="656"/>
                  </a:lnTo>
                  <a:lnTo>
                    <a:pt x="474" y="678"/>
                  </a:lnTo>
                  <a:lnTo>
                    <a:pt x="476" y="698"/>
                  </a:lnTo>
                  <a:lnTo>
                    <a:pt x="478" y="720"/>
                  </a:lnTo>
                  <a:lnTo>
                    <a:pt x="482" y="728"/>
                  </a:lnTo>
                  <a:lnTo>
                    <a:pt x="486" y="730"/>
                  </a:lnTo>
                  <a:lnTo>
                    <a:pt x="488" y="730"/>
                  </a:lnTo>
                  <a:lnTo>
                    <a:pt x="492" y="730"/>
                  </a:lnTo>
                  <a:lnTo>
                    <a:pt x="494" y="724"/>
                  </a:lnTo>
                  <a:lnTo>
                    <a:pt x="496" y="720"/>
                  </a:lnTo>
                  <a:lnTo>
                    <a:pt x="500" y="716"/>
                  </a:lnTo>
                  <a:lnTo>
                    <a:pt x="504" y="712"/>
                  </a:lnTo>
                  <a:lnTo>
                    <a:pt x="508" y="712"/>
                  </a:lnTo>
                  <a:lnTo>
                    <a:pt x="512" y="712"/>
                  </a:lnTo>
                  <a:lnTo>
                    <a:pt x="520" y="718"/>
                  </a:lnTo>
                  <a:lnTo>
                    <a:pt x="526" y="720"/>
                  </a:lnTo>
                  <a:lnTo>
                    <a:pt x="532" y="724"/>
                  </a:lnTo>
                  <a:lnTo>
                    <a:pt x="538" y="724"/>
                  </a:lnTo>
                  <a:lnTo>
                    <a:pt x="542" y="722"/>
                  </a:lnTo>
                  <a:lnTo>
                    <a:pt x="544" y="720"/>
                  </a:lnTo>
                  <a:lnTo>
                    <a:pt x="548" y="714"/>
                  </a:lnTo>
                  <a:lnTo>
                    <a:pt x="550" y="710"/>
                  </a:lnTo>
                  <a:lnTo>
                    <a:pt x="554" y="708"/>
                  </a:lnTo>
                  <a:lnTo>
                    <a:pt x="558" y="710"/>
                  </a:lnTo>
                  <a:lnTo>
                    <a:pt x="562" y="712"/>
                  </a:lnTo>
                  <a:lnTo>
                    <a:pt x="564" y="720"/>
                  </a:lnTo>
                  <a:lnTo>
                    <a:pt x="570" y="720"/>
                  </a:lnTo>
                  <a:lnTo>
                    <a:pt x="592" y="716"/>
                  </a:lnTo>
                  <a:lnTo>
                    <a:pt x="602" y="722"/>
                  </a:lnTo>
                  <a:lnTo>
                    <a:pt x="616" y="722"/>
                  </a:lnTo>
                  <a:lnTo>
                    <a:pt x="632" y="720"/>
                  </a:lnTo>
                  <a:lnTo>
                    <a:pt x="640" y="700"/>
                  </a:lnTo>
                  <a:lnTo>
                    <a:pt x="652" y="702"/>
                  </a:lnTo>
                  <a:lnTo>
                    <a:pt x="660" y="724"/>
                  </a:lnTo>
                  <a:lnTo>
                    <a:pt x="672" y="740"/>
                  </a:lnTo>
                  <a:lnTo>
                    <a:pt x="620" y="1098"/>
                  </a:lnTo>
                  <a:lnTo>
                    <a:pt x="308" y="1044"/>
                  </a:lnTo>
                  <a:lnTo>
                    <a:pt x="0" y="976"/>
                  </a:lnTo>
                  <a:lnTo>
                    <a:pt x="52" y="752"/>
                  </a:lnTo>
                  <a:lnTo>
                    <a:pt x="50" y="738"/>
                  </a:lnTo>
                  <a:lnTo>
                    <a:pt x="72" y="702"/>
                  </a:lnTo>
                  <a:lnTo>
                    <a:pt x="70" y="690"/>
                  </a:lnTo>
                  <a:lnTo>
                    <a:pt x="76" y="680"/>
                  </a:lnTo>
                  <a:lnTo>
                    <a:pt x="80" y="672"/>
                  </a:lnTo>
                  <a:lnTo>
                    <a:pt x="76" y="666"/>
                  </a:lnTo>
                  <a:lnTo>
                    <a:pt x="52" y="652"/>
                  </a:lnTo>
                  <a:lnTo>
                    <a:pt x="56" y="642"/>
                  </a:lnTo>
                  <a:lnTo>
                    <a:pt x="60" y="630"/>
                  </a:lnTo>
                  <a:lnTo>
                    <a:pt x="64" y="618"/>
                  </a:lnTo>
                  <a:lnTo>
                    <a:pt x="72" y="608"/>
                  </a:lnTo>
                  <a:lnTo>
                    <a:pt x="80" y="598"/>
                  </a:lnTo>
                  <a:lnTo>
                    <a:pt x="90" y="588"/>
                  </a:lnTo>
                  <a:lnTo>
                    <a:pt x="106" y="574"/>
                  </a:lnTo>
                  <a:lnTo>
                    <a:pt x="112" y="570"/>
                  </a:lnTo>
                  <a:lnTo>
                    <a:pt x="112" y="558"/>
                  </a:lnTo>
                  <a:lnTo>
                    <a:pt x="166" y="484"/>
                  </a:lnTo>
                  <a:lnTo>
                    <a:pt x="170" y="474"/>
                  </a:lnTo>
                  <a:lnTo>
                    <a:pt x="160" y="458"/>
                  </a:lnTo>
                  <a:lnTo>
                    <a:pt x="148" y="448"/>
                  </a:lnTo>
                  <a:lnTo>
                    <a:pt x="136" y="422"/>
                  </a:lnTo>
                  <a:lnTo>
                    <a:pt x="134" y="410"/>
                  </a:lnTo>
                  <a:lnTo>
                    <a:pt x="140" y="394"/>
                  </a:lnTo>
                  <a:lnTo>
                    <a:pt x="140" y="380"/>
                  </a:lnTo>
                  <a:lnTo>
                    <a:pt x="134" y="366"/>
                  </a:lnTo>
                  <a:lnTo>
                    <a:pt x="140" y="348"/>
                  </a:lnTo>
                  <a:lnTo>
                    <a:pt x="216" y="0"/>
                  </a:lnTo>
                  <a:lnTo>
                    <a:pt x="304" y="18"/>
                  </a:lnTo>
                  <a:close/>
                </a:path>
              </a:pathLst>
            </a:custGeom>
            <a:solidFill>
              <a:srgbClr val="FFFDC5"/>
            </a:solidFill>
            <a:ln w="6350">
              <a:solidFill>
                <a:srgbClr val="FF8C00"/>
              </a:solidFill>
              <a:round/>
              <a:headEnd/>
              <a:tailEnd/>
            </a:ln>
          </p:spPr>
          <p:txBody>
            <a:bodyPr/>
            <a:lstStyle/>
            <a:p>
              <a:endParaRPr lang="en-US"/>
            </a:p>
          </p:txBody>
        </p:sp>
        <p:sp>
          <p:nvSpPr>
            <p:cNvPr id="20625" name="Freeform 80"/>
            <p:cNvSpPr>
              <a:spLocks noChangeAspect="1"/>
            </p:cNvSpPr>
            <p:nvPr/>
          </p:nvSpPr>
          <p:spPr bwMode="auto">
            <a:xfrm>
              <a:off x="4487284" y="1796160"/>
              <a:ext cx="787055" cy="713805"/>
            </a:xfrm>
            <a:custGeom>
              <a:avLst/>
              <a:gdLst>
                <a:gd name="T0" fmla="*/ 2147483647 w 784"/>
                <a:gd name="T1" fmla="*/ 2147483647 h 654"/>
                <a:gd name="T2" fmla="*/ 2147483647 w 784"/>
                <a:gd name="T3" fmla="*/ 2147483647 h 654"/>
                <a:gd name="T4" fmla="*/ 2147483647 w 784"/>
                <a:gd name="T5" fmla="*/ 2147483647 h 654"/>
                <a:gd name="T6" fmla="*/ 0 w 784"/>
                <a:gd name="T7" fmla="*/ 2147483647 h 654"/>
                <a:gd name="T8" fmla="*/ 2147483647 w 784"/>
                <a:gd name="T9" fmla="*/ 2147483647 h 654"/>
                <a:gd name="T10" fmla="*/ 2147483647 w 784"/>
                <a:gd name="T11" fmla="*/ 2147483647 h 654"/>
                <a:gd name="T12" fmla="*/ 2147483647 w 784"/>
                <a:gd name="T13" fmla="*/ 0 h 654"/>
                <a:gd name="T14" fmla="*/ 2147483647 w 784"/>
                <a:gd name="T15" fmla="*/ 2147483647 h 654"/>
                <a:gd name="T16" fmla="*/ 2147483647 w 784"/>
                <a:gd name="T17" fmla="*/ 2147483647 h 654"/>
                <a:gd name="T18" fmla="*/ 2147483647 w 784"/>
                <a:gd name="T19" fmla="*/ 2147483647 h 654"/>
                <a:gd name="T20" fmla="*/ 2147483647 w 784"/>
                <a:gd name="T21" fmla="*/ 2147483647 h 654"/>
                <a:gd name="T22" fmla="*/ 2147483647 w 784"/>
                <a:gd name="T23" fmla="*/ 2147483647 h 654"/>
                <a:gd name="T24" fmla="*/ 2147483647 w 784"/>
                <a:gd name="T25" fmla="*/ 2147483647 h 654"/>
                <a:gd name="T26" fmla="*/ 2147483647 w 784"/>
                <a:gd name="T27" fmla="*/ 2147483647 h 654"/>
                <a:gd name="T28" fmla="*/ 2147483647 w 784"/>
                <a:gd name="T29" fmla="*/ 2147483647 h 654"/>
                <a:gd name="T30" fmla="*/ 2147483647 w 784"/>
                <a:gd name="T31" fmla="*/ 2147483647 h 654"/>
                <a:gd name="T32" fmla="*/ 2147483647 w 784"/>
                <a:gd name="T33" fmla="*/ 2147483647 h 654"/>
                <a:gd name="T34" fmla="*/ 2147483647 w 784"/>
                <a:gd name="T35" fmla="*/ 2147483647 h 654"/>
                <a:gd name="T36" fmla="*/ 2147483647 w 784"/>
                <a:gd name="T37" fmla="*/ 2147483647 h 6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84"/>
                <a:gd name="T58" fmla="*/ 0 h 654"/>
                <a:gd name="T59" fmla="*/ 784 w 784"/>
                <a:gd name="T60" fmla="*/ 654 h 6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84" h="654">
                  <a:moveTo>
                    <a:pt x="206" y="594"/>
                  </a:moveTo>
                  <a:lnTo>
                    <a:pt x="168" y="588"/>
                  </a:lnTo>
                  <a:lnTo>
                    <a:pt x="98" y="576"/>
                  </a:lnTo>
                  <a:lnTo>
                    <a:pt x="0" y="560"/>
                  </a:lnTo>
                  <a:lnTo>
                    <a:pt x="20" y="426"/>
                  </a:lnTo>
                  <a:lnTo>
                    <a:pt x="72" y="68"/>
                  </a:lnTo>
                  <a:lnTo>
                    <a:pt x="86" y="0"/>
                  </a:lnTo>
                  <a:lnTo>
                    <a:pt x="194" y="16"/>
                  </a:lnTo>
                  <a:lnTo>
                    <a:pt x="310" y="32"/>
                  </a:lnTo>
                  <a:lnTo>
                    <a:pt x="428" y="46"/>
                  </a:lnTo>
                  <a:lnTo>
                    <a:pt x="538" y="58"/>
                  </a:lnTo>
                  <a:lnTo>
                    <a:pt x="714" y="74"/>
                  </a:lnTo>
                  <a:lnTo>
                    <a:pt x="784" y="80"/>
                  </a:lnTo>
                  <a:lnTo>
                    <a:pt x="760" y="366"/>
                  </a:lnTo>
                  <a:lnTo>
                    <a:pt x="734" y="654"/>
                  </a:lnTo>
                  <a:lnTo>
                    <a:pt x="480" y="628"/>
                  </a:lnTo>
                  <a:lnTo>
                    <a:pt x="298" y="606"/>
                  </a:lnTo>
                  <a:lnTo>
                    <a:pt x="236" y="600"/>
                  </a:lnTo>
                  <a:lnTo>
                    <a:pt x="208" y="594"/>
                  </a:lnTo>
                </a:path>
              </a:pathLst>
            </a:custGeom>
            <a:solidFill>
              <a:srgbClr val="FFFDC5"/>
            </a:solidFill>
            <a:ln w="6350">
              <a:solidFill>
                <a:srgbClr val="FF8C00"/>
              </a:solidFill>
              <a:round/>
              <a:headEnd/>
              <a:tailEnd/>
            </a:ln>
          </p:spPr>
          <p:txBody>
            <a:bodyPr/>
            <a:lstStyle/>
            <a:p>
              <a:endParaRPr lang="en-US"/>
            </a:p>
          </p:txBody>
        </p:sp>
        <p:sp>
          <p:nvSpPr>
            <p:cNvPr id="20626" name="Freeform 81"/>
            <p:cNvSpPr>
              <a:spLocks noChangeAspect="1"/>
            </p:cNvSpPr>
            <p:nvPr/>
          </p:nvSpPr>
          <p:spPr bwMode="auto">
            <a:xfrm>
              <a:off x="4507804" y="3073191"/>
              <a:ext cx="785590" cy="896238"/>
            </a:xfrm>
            <a:custGeom>
              <a:avLst/>
              <a:gdLst>
                <a:gd name="T0" fmla="*/ 2147483647 w 784"/>
                <a:gd name="T1" fmla="*/ 2147483647 h 822"/>
                <a:gd name="T2" fmla="*/ 2147483647 w 784"/>
                <a:gd name="T3" fmla="*/ 2147483647 h 822"/>
                <a:gd name="T4" fmla="*/ 2147483647 w 784"/>
                <a:gd name="T5" fmla="*/ 2147483647 h 822"/>
                <a:gd name="T6" fmla="*/ 2147483647 w 784"/>
                <a:gd name="T7" fmla="*/ 2147483647 h 822"/>
                <a:gd name="T8" fmla="*/ 2147483647 w 784"/>
                <a:gd name="T9" fmla="*/ 2147483647 h 822"/>
                <a:gd name="T10" fmla="*/ 2147483647 w 784"/>
                <a:gd name="T11" fmla="*/ 2147483647 h 822"/>
                <a:gd name="T12" fmla="*/ 2147483647 w 784"/>
                <a:gd name="T13" fmla="*/ 2147483647 h 822"/>
                <a:gd name="T14" fmla="*/ 2147483647 w 784"/>
                <a:gd name="T15" fmla="*/ 2147483647 h 822"/>
                <a:gd name="T16" fmla="*/ 2147483647 w 784"/>
                <a:gd name="T17" fmla="*/ 2147483647 h 822"/>
                <a:gd name="T18" fmla="*/ 2147483647 w 784"/>
                <a:gd name="T19" fmla="*/ 2147483647 h 822"/>
                <a:gd name="T20" fmla="*/ 2147483647 w 784"/>
                <a:gd name="T21" fmla="*/ 2147483647 h 822"/>
                <a:gd name="T22" fmla="*/ 2147483647 w 784"/>
                <a:gd name="T23" fmla="*/ 2147483647 h 822"/>
                <a:gd name="T24" fmla="*/ 2147483647 w 784"/>
                <a:gd name="T25" fmla="*/ 2147483647 h 822"/>
                <a:gd name="T26" fmla="*/ 2147483647 w 784"/>
                <a:gd name="T27" fmla="*/ 0 h 822"/>
                <a:gd name="T28" fmla="*/ 0 w 784"/>
                <a:gd name="T29" fmla="*/ 2147483647 h 822"/>
                <a:gd name="T30" fmla="*/ 2147483647 w 784"/>
                <a:gd name="T31" fmla="*/ 2147483647 h 82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784"/>
                <a:gd name="T49" fmla="*/ 0 h 822"/>
                <a:gd name="T50" fmla="*/ 784 w 784"/>
                <a:gd name="T51" fmla="*/ 822 h 82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784" h="822">
                  <a:moveTo>
                    <a:pt x="100" y="822"/>
                  </a:moveTo>
                  <a:lnTo>
                    <a:pt x="108" y="756"/>
                  </a:lnTo>
                  <a:lnTo>
                    <a:pt x="306" y="782"/>
                  </a:lnTo>
                  <a:lnTo>
                    <a:pt x="300" y="766"/>
                  </a:lnTo>
                  <a:lnTo>
                    <a:pt x="300" y="746"/>
                  </a:lnTo>
                  <a:lnTo>
                    <a:pt x="726" y="788"/>
                  </a:lnTo>
                  <a:lnTo>
                    <a:pt x="778" y="140"/>
                  </a:lnTo>
                  <a:lnTo>
                    <a:pt x="784" y="70"/>
                  </a:lnTo>
                  <a:lnTo>
                    <a:pt x="716" y="68"/>
                  </a:lnTo>
                  <a:lnTo>
                    <a:pt x="622" y="60"/>
                  </a:lnTo>
                  <a:lnTo>
                    <a:pt x="512" y="48"/>
                  </a:lnTo>
                  <a:lnTo>
                    <a:pt x="396" y="36"/>
                  </a:lnTo>
                  <a:lnTo>
                    <a:pt x="196" y="12"/>
                  </a:lnTo>
                  <a:lnTo>
                    <a:pt x="110" y="0"/>
                  </a:lnTo>
                  <a:lnTo>
                    <a:pt x="0" y="804"/>
                  </a:lnTo>
                  <a:lnTo>
                    <a:pt x="100" y="822"/>
                  </a:lnTo>
                  <a:close/>
                </a:path>
              </a:pathLst>
            </a:custGeom>
            <a:solidFill>
              <a:srgbClr val="FFFDC5"/>
            </a:solidFill>
            <a:ln w="6350">
              <a:solidFill>
                <a:srgbClr val="FF8C00"/>
              </a:solidFill>
              <a:round/>
              <a:headEnd/>
              <a:tailEnd/>
            </a:ln>
          </p:spPr>
          <p:txBody>
            <a:bodyPr/>
            <a:lstStyle/>
            <a:p>
              <a:endParaRPr lang="en-US"/>
            </a:p>
          </p:txBody>
        </p:sp>
        <p:sp>
          <p:nvSpPr>
            <p:cNvPr id="20627" name="Freeform 82"/>
            <p:cNvSpPr>
              <a:spLocks noChangeAspect="1"/>
            </p:cNvSpPr>
            <p:nvPr/>
          </p:nvSpPr>
          <p:spPr bwMode="auto">
            <a:xfrm>
              <a:off x="4160444" y="1082354"/>
              <a:ext cx="1159331" cy="800678"/>
            </a:xfrm>
            <a:custGeom>
              <a:avLst/>
              <a:gdLst>
                <a:gd name="T0" fmla="*/ 2147483647 w 1156"/>
                <a:gd name="T1" fmla="*/ 2147483647 h 734"/>
                <a:gd name="T2" fmla="*/ 2147483647 w 1156"/>
                <a:gd name="T3" fmla="*/ 2147483647 h 734"/>
                <a:gd name="T4" fmla="*/ 2147483647 w 1156"/>
                <a:gd name="T5" fmla="*/ 2147483647 h 734"/>
                <a:gd name="T6" fmla="*/ 2147483647 w 1156"/>
                <a:gd name="T7" fmla="*/ 2147483647 h 734"/>
                <a:gd name="T8" fmla="*/ 2147483647 w 1156"/>
                <a:gd name="T9" fmla="*/ 2147483647 h 734"/>
                <a:gd name="T10" fmla="*/ 2147483647 w 1156"/>
                <a:gd name="T11" fmla="*/ 2147483647 h 734"/>
                <a:gd name="T12" fmla="*/ 2147483647 w 1156"/>
                <a:gd name="T13" fmla="*/ 2147483647 h 734"/>
                <a:gd name="T14" fmla="*/ 2147483647 w 1156"/>
                <a:gd name="T15" fmla="*/ 2147483647 h 734"/>
                <a:gd name="T16" fmla="*/ 0 w 1156"/>
                <a:gd name="T17" fmla="*/ 2147483647 h 734"/>
                <a:gd name="T18" fmla="*/ 2147483647 w 1156"/>
                <a:gd name="T19" fmla="*/ 2147483647 h 734"/>
                <a:gd name="T20" fmla="*/ 2147483647 w 1156"/>
                <a:gd name="T21" fmla="*/ 2147483647 h 734"/>
                <a:gd name="T22" fmla="*/ 2147483647 w 1156"/>
                <a:gd name="T23" fmla="*/ 2147483647 h 734"/>
                <a:gd name="T24" fmla="*/ 2147483647 w 1156"/>
                <a:gd name="T25" fmla="*/ 2147483647 h 734"/>
                <a:gd name="T26" fmla="*/ 2147483647 w 1156"/>
                <a:gd name="T27" fmla="*/ 2147483647 h 734"/>
                <a:gd name="T28" fmla="*/ 2147483647 w 1156"/>
                <a:gd name="T29" fmla="*/ 2147483647 h 734"/>
                <a:gd name="T30" fmla="*/ 2147483647 w 1156"/>
                <a:gd name="T31" fmla="*/ 2147483647 h 734"/>
                <a:gd name="T32" fmla="*/ 2147483647 w 1156"/>
                <a:gd name="T33" fmla="*/ 2147483647 h 734"/>
                <a:gd name="T34" fmla="*/ 2147483647 w 1156"/>
                <a:gd name="T35" fmla="*/ 2147483647 h 734"/>
                <a:gd name="T36" fmla="*/ 2147483647 w 1156"/>
                <a:gd name="T37" fmla="*/ 2147483647 h 734"/>
                <a:gd name="T38" fmla="*/ 2147483647 w 1156"/>
                <a:gd name="T39" fmla="*/ 2147483647 h 734"/>
                <a:gd name="T40" fmla="*/ 2147483647 w 1156"/>
                <a:gd name="T41" fmla="*/ 2147483647 h 734"/>
                <a:gd name="T42" fmla="*/ 2147483647 w 1156"/>
                <a:gd name="T43" fmla="*/ 2147483647 h 734"/>
                <a:gd name="T44" fmla="*/ 2147483647 w 1156"/>
                <a:gd name="T45" fmla="*/ 2147483647 h 734"/>
                <a:gd name="T46" fmla="*/ 2147483647 w 1156"/>
                <a:gd name="T47" fmla="*/ 2147483647 h 734"/>
                <a:gd name="T48" fmla="*/ 2147483647 w 1156"/>
                <a:gd name="T49" fmla="*/ 2147483647 h 734"/>
                <a:gd name="T50" fmla="*/ 2147483647 w 1156"/>
                <a:gd name="T51" fmla="*/ 2147483647 h 734"/>
                <a:gd name="T52" fmla="*/ 2147483647 w 1156"/>
                <a:gd name="T53" fmla="*/ 2147483647 h 734"/>
                <a:gd name="T54" fmla="*/ 2147483647 w 1156"/>
                <a:gd name="T55" fmla="*/ 2147483647 h 734"/>
                <a:gd name="T56" fmla="*/ 2147483647 w 1156"/>
                <a:gd name="T57" fmla="*/ 2147483647 h 734"/>
                <a:gd name="T58" fmla="*/ 2147483647 w 1156"/>
                <a:gd name="T59" fmla="*/ 2147483647 h 734"/>
                <a:gd name="T60" fmla="*/ 2147483647 w 1156"/>
                <a:gd name="T61" fmla="*/ 2147483647 h 734"/>
                <a:gd name="T62" fmla="*/ 2147483647 w 1156"/>
                <a:gd name="T63" fmla="*/ 2147483647 h 734"/>
                <a:gd name="T64" fmla="*/ 2147483647 w 1156"/>
                <a:gd name="T65" fmla="*/ 2147483647 h 734"/>
                <a:gd name="T66" fmla="*/ 2147483647 w 1156"/>
                <a:gd name="T67" fmla="*/ 2147483647 h 734"/>
                <a:gd name="T68" fmla="*/ 2147483647 w 1156"/>
                <a:gd name="T69" fmla="*/ 2147483647 h 734"/>
                <a:gd name="T70" fmla="*/ 2147483647 w 1156"/>
                <a:gd name="T71" fmla="*/ 2147483647 h 734"/>
                <a:gd name="T72" fmla="*/ 2147483647 w 1156"/>
                <a:gd name="T73" fmla="*/ 2147483647 h 734"/>
                <a:gd name="T74" fmla="*/ 2147483647 w 1156"/>
                <a:gd name="T75" fmla="*/ 2147483647 h 734"/>
                <a:gd name="T76" fmla="*/ 2147483647 w 1156"/>
                <a:gd name="T77" fmla="*/ 2147483647 h 734"/>
                <a:gd name="T78" fmla="*/ 2147483647 w 1156"/>
                <a:gd name="T79" fmla="*/ 2147483647 h 734"/>
                <a:gd name="T80" fmla="*/ 2147483647 w 1156"/>
                <a:gd name="T81" fmla="*/ 2147483647 h 734"/>
                <a:gd name="T82" fmla="*/ 2147483647 w 1156"/>
                <a:gd name="T83" fmla="*/ 2147483647 h 734"/>
                <a:gd name="T84" fmla="*/ 2147483647 w 1156"/>
                <a:gd name="T85" fmla="*/ 2147483647 h 734"/>
                <a:gd name="T86" fmla="*/ 2147483647 w 1156"/>
                <a:gd name="T87" fmla="*/ 2147483647 h 734"/>
                <a:gd name="T88" fmla="*/ 2147483647 w 1156"/>
                <a:gd name="T89" fmla="*/ 2147483647 h 734"/>
                <a:gd name="T90" fmla="*/ 2147483647 w 1156"/>
                <a:gd name="T91" fmla="*/ 2147483647 h 734"/>
                <a:gd name="T92" fmla="*/ 2147483647 w 1156"/>
                <a:gd name="T93" fmla="*/ 2147483647 h 734"/>
                <a:gd name="T94" fmla="*/ 2147483647 w 1156"/>
                <a:gd name="T95" fmla="*/ 2147483647 h 734"/>
                <a:gd name="T96" fmla="*/ 2147483647 w 1156"/>
                <a:gd name="T97" fmla="*/ 2147483647 h 734"/>
                <a:gd name="T98" fmla="*/ 2147483647 w 1156"/>
                <a:gd name="T99" fmla="*/ 2147483647 h 734"/>
                <a:gd name="T100" fmla="*/ 2147483647 w 1156"/>
                <a:gd name="T101" fmla="*/ 2147483647 h 734"/>
                <a:gd name="T102" fmla="*/ 2147483647 w 1156"/>
                <a:gd name="T103" fmla="*/ 2147483647 h 734"/>
                <a:gd name="T104" fmla="*/ 2147483647 w 1156"/>
                <a:gd name="T105" fmla="*/ 2147483647 h 734"/>
                <a:gd name="T106" fmla="*/ 2147483647 w 1156"/>
                <a:gd name="T107" fmla="*/ 2147483647 h 734"/>
                <a:gd name="T108" fmla="*/ 2147483647 w 1156"/>
                <a:gd name="T109" fmla="*/ 2147483647 h 734"/>
                <a:gd name="T110" fmla="*/ 2147483647 w 1156"/>
                <a:gd name="T111" fmla="*/ 2147483647 h 734"/>
                <a:gd name="T112" fmla="*/ 2147483647 w 1156"/>
                <a:gd name="T113" fmla="*/ 2147483647 h 734"/>
                <a:gd name="T114" fmla="*/ 2147483647 w 1156"/>
                <a:gd name="T115" fmla="*/ 2147483647 h 734"/>
                <a:gd name="T116" fmla="*/ 2147483647 w 1156"/>
                <a:gd name="T117" fmla="*/ 2147483647 h 734"/>
                <a:gd name="T118" fmla="*/ 2147483647 w 1156"/>
                <a:gd name="T119" fmla="*/ 2147483647 h 734"/>
                <a:gd name="T120" fmla="*/ 2147483647 w 1156"/>
                <a:gd name="T121" fmla="*/ 2147483647 h 73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156"/>
                <a:gd name="T184" fmla="*/ 0 h 734"/>
                <a:gd name="T185" fmla="*/ 1156 w 1156"/>
                <a:gd name="T186" fmla="*/ 734 h 73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156" h="734">
                  <a:moveTo>
                    <a:pt x="412" y="654"/>
                  </a:moveTo>
                  <a:lnTo>
                    <a:pt x="520" y="670"/>
                  </a:lnTo>
                  <a:lnTo>
                    <a:pt x="636" y="686"/>
                  </a:lnTo>
                  <a:lnTo>
                    <a:pt x="754" y="700"/>
                  </a:lnTo>
                  <a:lnTo>
                    <a:pt x="864" y="712"/>
                  </a:lnTo>
                  <a:lnTo>
                    <a:pt x="1040" y="728"/>
                  </a:lnTo>
                  <a:lnTo>
                    <a:pt x="1110" y="734"/>
                  </a:lnTo>
                  <a:lnTo>
                    <a:pt x="1156" y="166"/>
                  </a:lnTo>
                  <a:lnTo>
                    <a:pt x="1082" y="162"/>
                  </a:lnTo>
                  <a:lnTo>
                    <a:pt x="1000" y="156"/>
                  </a:lnTo>
                  <a:lnTo>
                    <a:pt x="912" y="146"/>
                  </a:lnTo>
                  <a:lnTo>
                    <a:pt x="822" y="136"/>
                  </a:lnTo>
                  <a:lnTo>
                    <a:pt x="634" y="108"/>
                  </a:lnTo>
                  <a:lnTo>
                    <a:pt x="452" y="78"/>
                  </a:lnTo>
                  <a:lnTo>
                    <a:pt x="288" y="50"/>
                  </a:lnTo>
                  <a:lnTo>
                    <a:pt x="154" y="24"/>
                  </a:lnTo>
                  <a:lnTo>
                    <a:pt x="30" y="0"/>
                  </a:lnTo>
                  <a:lnTo>
                    <a:pt x="0" y="140"/>
                  </a:lnTo>
                  <a:lnTo>
                    <a:pt x="12" y="162"/>
                  </a:lnTo>
                  <a:lnTo>
                    <a:pt x="24" y="192"/>
                  </a:lnTo>
                  <a:lnTo>
                    <a:pt x="24" y="204"/>
                  </a:lnTo>
                  <a:lnTo>
                    <a:pt x="16" y="210"/>
                  </a:lnTo>
                  <a:lnTo>
                    <a:pt x="26" y="218"/>
                  </a:lnTo>
                  <a:lnTo>
                    <a:pt x="18" y="224"/>
                  </a:lnTo>
                  <a:lnTo>
                    <a:pt x="18" y="232"/>
                  </a:lnTo>
                  <a:lnTo>
                    <a:pt x="34" y="236"/>
                  </a:lnTo>
                  <a:lnTo>
                    <a:pt x="34" y="244"/>
                  </a:lnTo>
                  <a:lnTo>
                    <a:pt x="34" y="248"/>
                  </a:lnTo>
                  <a:lnTo>
                    <a:pt x="36" y="250"/>
                  </a:lnTo>
                  <a:lnTo>
                    <a:pt x="42" y="252"/>
                  </a:lnTo>
                  <a:lnTo>
                    <a:pt x="46" y="254"/>
                  </a:lnTo>
                  <a:lnTo>
                    <a:pt x="54" y="262"/>
                  </a:lnTo>
                  <a:lnTo>
                    <a:pt x="62" y="274"/>
                  </a:lnTo>
                  <a:lnTo>
                    <a:pt x="66" y="288"/>
                  </a:lnTo>
                  <a:lnTo>
                    <a:pt x="74" y="314"/>
                  </a:lnTo>
                  <a:lnTo>
                    <a:pt x="78" y="326"/>
                  </a:lnTo>
                  <a:lnTo>
                    <a:pt x="88" y="330"/>
                  </a:lnTo>
                  <a:lnTo>
                    <a:pt x="88" y="344"/>
                  </a:lnTo>
                  <a:lnTo>
                    <a:pt x="100" y="344"/>
                  </a:lnTo>
                  <a:lnTo>
                    <a:pt x="102" y="360"/>
                  </a:lnTo>
                  <a:lnTo>
                    <a:pt x="110" y="360"/>
                  </a:lnTo>
                  <a:lnTo>
                    <a:pt x="132" y="360"/>
                  </a:lnTo>
                  <a:lnTo>
                    <a:pt x="132" y="362"/>
                  </a:lnTo>
                  <a:lnTo>
                    <a:pt x="118" y="386"/>
                  </a:lnTo>
                  <a:lnTo>
                    <a:pt x="118" y="400"/>
                  </a:lnTo>
                  <a:lnTo>
                    <a:pt x="118" y="402"/>
                  </a:lnTo>
                  <a:lnTo>
                    <a:pt x="108" y="412"/>
                  </a:lnTo>
                  <a:lnTo>
                    <a:pt x="110" y="412"/>
                  </a:lnTo>
                  <a:lnTo>
                    <a:pt x="110" y="422"/>
                  </a:lnTo>
                  <a:lnTo>
                    <a:pt x="102" y="428"/>
                  </a:lnTo>
                  <a:lnTo>
                    <a:pt x="100" y="440"/>
                  </a:lnTo>
                  <a:lnTo>
                    <a:pt x="104" y="462"/>
                  </a:lnTo>
                  <a:lnTo>
                    <a:pt x="102" y="466"/>
                  </a:lnTo>
                  <a:lnTo>
                    <a:pt x="100" y="470"/>
                  </a:lnTo>
                  <a:lnTo>
                    <a:pt x="92" y="472"/>
                  </a:lnTo>
                  <a:lnTo>
                    <a:pt x="88" y="474"/>
                  </a:lnTo>
                  <a:lnTo>
                    <a:pt x="86" y="480"/>
                  </a:lnTo>
                  <a:lnTo>
                    <a:pt x="86" y="484"/>
                  </a:lnTo>
                  <a:lnTo>
                    <a:pt x="86" y="496"/>
                  </a:lnTo>
                  <a:lnTo>
                    <a:pt x="88" y="500"/>
                  </a:lnTo>
                  <a:lnTo>
                    <a:pt x="80" y="502"/>
                  </a:lnTo>
                  <a:lnTo>
                    <a:pt x="82" y="512"/>
                  </a:lnTo>
                  <a:lnTo>
                    <a:pt x="90" y="516"/>
                  </a:lnTo>
                  <a:lnTo>
                    <a:pt x="100" y="524"/>
                  </a:lnTo>
                  <a:lnTo>
                    <a:pt x="118" y="518"/>
                  </a:lnTo>
                  <a:lnTo>
                    <a:pt x="136" y="504"/>
                  </a:lnTo>
                  <a:lnTo>
                    <a:pt x="142" y="502"/>
                  </a:lnTo>
                  <a:lnTo>
                    <a:pt x="144" y="500"/>
                  </a:lnTo>
                  <a:lnTo>
                    <a:pt x="146" y="498"/>
                  </a:lnTo>
                  <a:lnTo>
                    <a:pt x="148" y="498"/>
                  </a:lnTo>
                  <a:lnTo>
                    <a:pt x="150" y="500"/>
                  </a:lnTo>
                  <a:lnTo>
                    <a:pt x="150" y="504"/>
                  </a:lnTo>
                  <a:lnTo>
                    <a:pt x="152" y="526"/>
                  </a:lnTo>
                  <a:lnTo>
                    <a:pt x="154" y="552"/>
                  </a:lnTo>
                  <a:lnTo>
                    <a:pt x="158" y="572"/>
                  </a:lnTo>
                  <a:lnTo>
                    <a:pt x="162" y="582"/>
                  </a:lnTo>
                  <a:lnTo>
                    <a:pt x="164" y="586"/>
                  </a:lnTo>
                  <a:lnTo>
                    <a:pt x="170" y="602"/>
                  </a:lnTo>
                  <a:lnTo>
                    <a:pt x="172" y="610"/>
                  </a:lnTo>
                  <a:lnTo>
                    <a:pt x="170" y="614"/>
                  </a:lnTo>
                  <a:lnTo>
                    <a:pt x="168" y="616"/>
                  </a:lnTo>
                  <a:lnTo>
                    <a:pt x="166" y="622"/>
                  </a:lnTo>
                  <a:lnTo>
                    <a:pt x="168" y="628"/>
                  </a:lnTo>
                  <a:lnTo>
                    <a:pt x="170" y="632"/>
                  </a:lnTo>
                  <a:lnTo>
                    <a:pt x="174" y="634"/>
                  </a:lnTo>
                  <a:lnTo>
                    <a:pt x="182" y="638"/>
                  </a:lnTo>
                  <a:lnTo>
                    <a:pt x="186" y="638"/>
                  </a:lnTo>
                  <a:lnTo>
                    <a:pt x="200" y="660"/>
                  </a:lnTo>
                  <a:lnTo>
                    <a:pt x="202" y="680"/>
                  </a:lnTo>
                  <a:lnTo>
                    <a:pt x="204" y="702"/>
                  </a:lnTo>
                  <a:lnTo>
                    <a:pt x="208" y="710"/>
                  </a:lnTo>
                  <a:lnTo>
                    <a:pt x="212" y="712"/>
                  </a:lnTo>
                  <a:lnTo>
                    <a:pt x="214" y="712"/>
                  </a:lnTo>
                  <a:lnTo>
                    <a:pt x="218" y="712"/>
                  </a:lnTo>
                  <a:lnTo>
                    <a:pt x="220" y="706"/>
                  </a:lnTo>
                  <a:lnTo>
                    <a:pt x="222" y="702"/>
                  </a:lnTo>
                  <a:lnTo>
                    <a:pt x="226" y="698"/>
                  </a:lnTo>
                  <a:lnTo>
                    <a:pt x="230" y="694"/>
                  </a:lnTo>
                  <a:lnTo>
                    <a:pt x="234" y="694"/>
                  </a:lnTo>
                  <a:lnTo>
                    <a:pt x="238" y="694"/>
                  </a:lnTo>
                  <a:lnTo>
                    <a:pt x="246" y="700"/>
                  </a:lnTo>
                  <a:lnTo>
                    <a:pt x="252" y="702"/>
                  </a:lnTo>
                  <a:lnTo>
                    <a:pt x="258" y="706"/>
                  </a:lnTo>
                  <a:lnTo>
                    <a:pt x="264" y="706"/>
                  </a:lnTo>
                  <a:lnTo>
                    <a:pt x="268" y="704"/>
                  </a:lnTo>
                  <a:lnTo>
                    <a:pt x="270" y="702"/>
                  </a:lnTo>
                  <a:lnTo>
                    <a:pt x="274" y="696"/>
                  </a:lnTo>
                  <a:lnTo>
                    <a:pt x="276" y="692"/>
                  </a:lnTo>
                  <a:lnTo>
                    <a:pt x="280" y="690"/>
                  </a:lnTo>
                  <a:lnTo>
                    <a:pt x="284" y="692"/>
                  </a:lnTo>
                  <a:lnTo>
                    <a:pt x="288" y="694"/>
                  </a:lnTo>
                  <a:lnTo>
                    <a:pt x="290" y="702"/>
                  </a:lnTo>
                  <a:lnTo>
                    <a:pt x="296" y="702"/>
                  </a:lnTo>
                  <a:lnTo>
                    <a:pt x="318" y="698"/>
                  </a:lnTo>
                  <a:lnTo>
                    <a:pt x="328" y="704"/>
                  </a:lnTo>
                  <a:lnTo>
                    <a:pt x="342" y="704"/>
                  </a:lnTo>
                  <a:lnTo>
                    <a:pt x="358" y="702"/>
                  </a:lnTo>
                  <a:lnTo>
                    <a:pt x="366" y="682"/>
                  </a:lnTo>
                  <a:lnTo>
                    <a:pt x="378" y="684"/>
                  </a:lnTo>
                  <a:lnTo>
                    <a:pt x="386" y="706"/>
                  </a:lnTo>
                  <a:lnTo>
                    <a:pt x="398" y="722"/>
                  </a:lnTo>
                  <a:lnTo>
                    <a:pt x="412" y="654"/>
                  </a:lnTo>
                  <a:close/>
                </a:path>
              </a:pathLst>
            </a:custGeom>
            <a:solidFill>
              <a:srgbClr val="FFFDC5"/>
            </a:solidFill>
            <a:ln w="6350">
              <a:solidFill>
                <a:srgbClr val="FF8C00"/>
              </a:solidFill>
              <a:round/>
              <a:headEnd/>
              <a:tailEnd/>
            </a:ln>
          </p:spPr>
          <p:txBody>
            <a:bodyPr/>
            <a:lstStyle/>
            <a:p>
              <a:endParaRPr lang="en-US"/>
            </a:p>
          </p:txBody>
        </p:sp>
        <p:sp>
          <p:nvSpPr>
            <p:cNvPr id="20628" name="Freeform 83"/>
            <p:cNvSpPr>
              <a:spLocks noChangeAspect="1"/>
            </p:cNvSpPr>
            <p:nvPr/>
          </p:nvSpPr>
          <p:spPr bwMode="auto">
            <a:xfrm>
              <a:off x="4617727" y="2443363"/>
              <a:ext cx="825163" cy="715253"/>
            </a:xfrm>
            <a:custGeom>
              <a:avLst/>
              <a:gdLst>
                <a:gd name="T0" fmla="*/ 2147483647 w 822"/>
                <a:gd name="T1" fmla="*/ 2147483647 h 655"/>
                <a:gd name="T2" fmla="*/ 2147483647 w 822"/>
                <a:gd name="T3" fmla="*/ 2147483647 h 655"/>
                <a:gd name="T4" fmla="*/ 2147483647 w 822"/>
                <a:gd name="T5" fmla="*/ 2147483647 h 655"/>
                <a:gd name="T6" fmla="*/ 2147483647 w 822"/>
                <a:gd name="T7" fmla="*/ 2147483647 h 655"/>
                <a:gd name="T8" fmla="*/ 2147483647 w 822"/>
                <a:gd name="T9" fmla="*/ 2147483647 h 655"/>
                <a:gd name="T10" fmla="*/ 2147483647 w 822"/>
                <a:gd name="T11" fmla="*/ 2147483647 h 655"/>
                <a:gd name="T12" fmla="*/ 0 w 822"/>
                <a:gd name="T13" fmla="*/ 2147483647 h 655"/>
                <a:gd name="T14" fmla="*/ 2147483647 w 822"/>
                <a:gd name="T15" fmla="*/ 0 h 655"/>
                <a:gd name="T16" fmla="*/ 2147483647 w 822"/>
                <a:gd name="T17" fmla="*/ 2147483647 h 655"/>
                <a:gd name="T18" fmla="*/ 2147483647 w 822"/>
                <a:gd name="T19" fmla="*/ 2147483647 h 655"/>
                <a:gd name="T20" fmla="*/ 2147483647 w 822"/>
                <a:gd name="T21" fmla="*/ 2147483647 h 655"/>
                <a:gd name="T22" fmla="*/ 2147483647 w 822"/>
                <a:gd name="T23" fmla="*/ 2147483647 h 655"/>
                <a:gd name="T24" fmla="*/ 2147483647 w 822"/>
                <a:gd name="T25" fmla="*/ 2147483647 h 655"/>
                <a:gd name="T26" fmla="*/ 2147483647 w 822"/>
                <a:gd name="T27" fmla="*/ 2147483647 h 655"/>
                <a:gd name="T28" fmla="*/ 2147483647 w 822"/>
                <a:gd name="T29" fmla="*/ 2147483647 h 655"/>
                <a:gd name="T30" fmla="*/ 2147483647 w 822"/>
                <a:gd name="T31" fmla="*/ 2147483647 h 655"/>
                <a:gd name="T32" fmla="*/ 2147483647 w 822"/>
                <a:gd name="T33" fmla="*/ 2147483647 h 65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2"/>
                <a:gd name="T52" fmla="*/ 0 h 655"/>
                <a:gd name="T53" fmla="*/ 822 w 822"/>
                <a:gd name="T54" fmla="*/ 655 h 65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2" h="655">
                  <a:moveTo>
                    <a:pt x="674" y="647"/>
                  </a:moveTo>
                  <a:lnTo>
                    <a:pt x="606" y="645"/>
                  </a:lnTo>
                  <a:lnTo>
                    <a:pt x="512" y="637"/>
                  </a:lnTo>
                  <a:lnTo>
                    <a:pt x="402" y="625"/>
                  </a:lnTo>
                  <a:lnTo>
                    <a:pt x="286" y="613"/>
                  </a:lnTo>
                  <a:lnTo>
                    <a:pt x="86" y="589"/>
                  </a:lnTo>
                  <a:lnTo>
                    <a:pt x="0" y="577"/>
                  </a:lnTo>
                  <a:lnTo>
                    <a:pt x="76" y="0"/>
                  </a:lnTo>
                  <a:lnTo>
                    <a:pt x="106" y="6"/>
                  </a:lnTo>
                  <a:lnTo>
                    <a:pt x="168" y="12"/>
                  </a:lnTo>
                  <a:lnTo>
                    <a:pt x="350" y="34"/>
                  </a:lnTo>
                  <a:lnTo>
                    <a:pt x="604" y="60"/>
                  </a:lnTo>
                  <a:lnTo>
                    <a:pt x="602" y="60"/>
                  </a:lnTo>
                  <a:lnTo>
                    <a:pt x="822" y="74"/>
                  </a:lnTo>
                  <a:lnTo>
                    <a:pt x="816" y="218"/>
                  </a:lnTo>
                  <a:lnTo>
                    <a:pt x="784" y="655"/>
                  </a:lnTo>
                  <a:lnTo>
                    <a:pt x="674" y="647"/>
                  </a:lnTo>
                  <a:close/>
                </a:path>
              </a:pathLst>
            </a:custGeom>
            <a:solidFill>
              <a:srgbClr val="FFFDC5"/>
            </a:solidFill>
            <a:ln w="6350">
              <a:solidFill>
                <a:srgbClr val="FF8C00"/>
              </a:solidFill>
              <a:round/>
              <a:headEnd/>
              <a:tailEnd/>
            </a:ln>
          </p:spPr>
          <p:txBody>
            <a:bodyPr/>
            <a:lstStyle/>
            <a:p>
              <a:endParaRPr lang="en-US"/>
            </a:p>
          </p:txBody>
        </p:sp>
        <p:sp>
          <p:nvSpPr>
            <p:cNvPr id="20629" name="Freeform 84"/>
            <p:cNvSpPr>
              <a:spLocks noChangeAspect="1"/>
            </p:cNvSpPr>
            <p:nvPr/>
          </p:nvSpPr>
          <p:spPr bwMode="auto">
            <a:xfrm>
              <a:off x="5286065" y="1263340"/>
              <a:ext cx="747483" cy="508206"/>
            </a:xfrm>
            <a:custGeom>
              <a:avLst/>
              <a:gdLst>
                <a:gd name="T0" fmla="*/ 0 w 745"/>
                <a:gd name="T1" fmla="*/ 2147483647 h 466"/>
                <a:gd name="T2" fmla="*/ 0 w 745"/>
                <a:gd name="T3" fmla="*/ 2147483647 h 466"/>
                <a:gd name="T4" fmla="*/ 2147483647 w 745"/>
                <a:gd name="T5" fmla="*/ 2147483647 h 466"/>
                <a:gd name="T6" fmla="*/ 2147483647 w 745"/>
                <a:gd name="T7" fmla="*/ 2147483647 h 466"/>
                <a:gd name="T8" fmla="*/ 2147483647 w 745"/>
                <a:gd name="T9" fmla="*/ 0 h 466"/>
                <a:gd name="T10" fmla="*/ 2147483647 w 745"/>
                <a:gd name="T11" fmla="*/ 2147483647 h 466"/>
                <a:gd name="T12" fmla="*/ 2147483647 w 745"/>
                <a:gd name="T13" fmla="*/ 2147483647 h 466"/>
                <a:gd name="T14" fmla="*/ 2147483647 w 745"/>
                <a:gd name="T15" fmla="*/ 2147483647 h 466"/>
                <a:gd name="T16" fmla="*/ 2147483647 w 745"/>
                <a:gd name="T17" fmla="*/ 2147483647 h 466"/>
                <a:gd name="T18" fmla="*/ 2147483647 w 745"/>
                <a:gd name="T19" fmla="*/ 2147483647 h 466"/>
                <a:gd name="T20" fmla="*/ 2147483647 w 745"/>
                <a:gd name="T21" fmla="*/ 2147483647 h 466"/>
                <a:gd name="T22" fmla="*/ 2147483647 w 745"/>
                <a:gd name="T23" fmla="*/ 2147483647 h 466"/>
                <a:gd name="T24" fmla="*/ 2147483647 w 745"/>
                <a:gd name="T25" fmla="*/ 2147483647 h 466"/>
                <a:gd name="T26" fmla="*/ 2147483647 w 745"/>
                <a:gd name="T27" fmla="*/ 2147483647 h 466"/>
                <a:gd name="T28" fmla="*/ 2147483647 w 745"/>
                <a:gd name="T29" fmla="*/ 2147483647 h 466"/>
                <a:gd name="T30" fmla="*/ 2147483647 w 745"/>
                <a:gd name="T31" fmla="*/ 2147483647 h 466"/>
                <a:gd name="T32" fmla="*/ 2147483647 w 745"/>
                <a:gd name="T33" fmla="*/ 2147483647 h 466"/>
                <a:gd name="T34" fmla="*/ 2147483647 w 745"/>
                <a:gd name="T35" fmla="*/ 2147483647 h 466"/>
                <a:gd name="T36" fmla="*/ 2147483647 w 745"/>
                <a:gd name="T37" fmla="*/ 2147483647 h 466"/>
                <a:gd name="T38" fmla="*/ 2147483647 w 745"/>
                <a:gd name="T39" fmla="*/ 2147483647 h 466"/>
                <a:gd name="T40" fmla="*/ 2147483647 w 745"/>
                <a:gd name="T41" fmla="*/ 2147483647 h 466"/>
                <a:gd name="T42" fmla="*/ 2147483647 w 745"/>
                <a:gd name="T43" fmla="*/ 2147483647 h 466"/>
                <a:gd name="T44" fmla="*/ 2147483647 w 745"/>
                <a:gd name="T45" fmla="*/ 2147483647 h 466"/>
                <a:gd name="T46" fmla="*/ 2147483647 w 745"/>
                <a:gd name="T47" fmla="*/ 2147483647 h 466"/>
                <a:gd name="T48" fmla="*/ 2147483647 w 745"/>
                <a:gd name="T49" fmla="*/ 2147483647 h 466"/>
                <a:gd name="T50" fmla="*/ 2147483647 w 745"/>
                <a:gd name="T51" fmla="*/ 2147483647 h 466"/>
                <a:gd name="T52" fmla="*/ 2147483647 w 745"/>
                <a:gd name="T53" fmla="*/ 2147483647 h 466"/>
                <a:gd name="T54" fmla="*/ 2147483647 w 745"/>
                <a:gd name="T55" fmla="*/ 2147483647 h 466"/>
                <a:gd name="T56" fmla="*/ 2147483647 w 745"/>
                <a:gd name="T57" fmla="*/ 2147483647 h 466"/>
                <a:gd name="T58" fmla="*/ 2147483647 w 745"/>
                <a:gd name="T59" fmla="*/ 2147483647 h 466"/>
                <a:gd name="T60" fmla="*/ 2147483647 w 745"/>
                <a:gd name="T61" fmla="*/ 2147483647 h 466"/>
                <a:gd name="T62" fmla="*/ 2147483647 w 745"/>
                <a:gd name="T63" fmla="*/ 2147483647 h 466"/>
                <a:gd name="T64" fmla="*/ 2147483647 w 745"/>
                <a:gd name="T65" fmla="*/ 2147483647 h 466"/>
                <a:gd name="T66" fmla="*/ 2147483647 w 745"/>
                <a:gd name="T67" fmla="*/ 2147483647 h 46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45"/>
                <a:gd name="T103" fmla="*/ 0 h 466"/>
                <a:gd name="T104" fmla="*/ 745 w 745"/>
                <a:gd name="T105" fmla="*/ 466 h 46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45" h="466">
                  <a:moveTo>
                    <a:pt x="0" y="434"/>
                  </a:moveTo>
                  <a:lnTo>
                    <a:pt x="0" y="416"/>
                  </a:lnTo>
                  <a:lnTo>
                    <a:pt x="4" y="366"/>
                  </a:lnTo>
                  <a:lnTo>
                    <a:pt x="16" y="218"/>
                  </a:lnTo>
                  <a:lnTo>
                    <a:pt x="34" y="0"/>
                  </a:lnTo>
                  <a:lnTo>
                    <a:pt x="34" y="2"/>
                  </a:lnTo>
                  <a:lnTo>
                    <a:pt x="322" y="16"/>
                  </a:lnTo>
                  <a:lnTo>
                    <a:pt x="540" y="26"/>
                  </a:lnTo>
                  <a:lnTo>
                    <a:pt x="626" y="28"/>
                  </a:lnTo>
                  <a:lnTo>
                    <a:pt x="682" y="28"/>
                  </a:lnTo>
                  <a:lnTo>
                    <a:pt x="690" y="72"/>
                  </a:lnTo>
                  <a:lnTo>
                    <a:pt x="688" y="88"/>
                  </a:lnTo>
                  <a:lnTo>
                    <a:pt x="688" y="126"/>
                  </a:lnTo>
                  <a:lnTo>
                    <a:pt x="688" y="148"/>
                  </a:lnTo>
                  <a:lnTo>
                    <a:pt x="692" y="170"/>
                  </a:lnTo>
                  <a:lnTo>
                    <a:pt x="698" y="188"/>
                  </a:lnTo>
                  <a:lnTo>
                    <a:pt x="702" y="196"/>
                  </a:lnTo>
                  <a:lnTo>
                    <a:pt x="707" y="202"/>
                  </a:lnTo>
                  <a:lnTo>
                    <a:pt x="713" y="224"/>
                  </a:lnTo>
                  <a:lnTo>
                    <a:pt x="715" y="244"/>
                  </a:lnTo>
                  <a:lnTo>
                    <a:pt x="717" y="268"/>
                  </a:lnTo>
                  <a:lnTo>
                    <a:pt x="719" y="314"/>
                  </a:lnTo>
                  <a:lnTo>
                    <a:pt x="727" y="332"/>
                  </a:lnTo>
                  <a:lnTo>
                    <a:pt x="725" y="356"/>
                  </a:lnTo>
                  <a:lnTo>
                    <a:pt x="727" y="390"/>
                  </a:lnTo>
                  <a:lnTo>
                    <a:pt x="739" y="406"/>
                  </a:lnTo>
                  <a:lnTo>
                    <a:pt x="745" y="422"/>
                  </a:lnTo>
                  <a:lnTo>
                    <a:pt x="743" y="464"/>
                  </a:lnTo>
                  <a:lnTo>
                    <a:pt x="743" y="466"/>
                  </a:lnTo>
                  <a:lnTo>
                    <a:pt x="394" y="456"/>
                  </a:lnTo>
                  <a:lnTo>
                    <a:pt x="142" y="446"/>
                  </a:lnTo>
                  <a:lnTo>
                    <a:pt x="50" y="440"/>
                  </a:lnTo>
                  <a:lnTo>
                    <a:pt x="18" y="438"/>
                  </a:lnTo>
                  <a:lnTo>
                    <a:pt x="2" y="434"/>
                  </a:lnTo>
                </a:path>
              </a:pathLst>
            </a:custGeom>
            <a:solidFill>
              <a:srgbClr val="FFFDC5"/>
            </a:solidFill>
            <a:ln w="6350">
              <a:solidFill>
                <a:srgbClr val="FF8C00"/>
              </a:solidFill>
              <a:round/>
              <a:headEnd/>
              <a:tailEnd/>
            </a:ln>
          </p:spPr>
          <p:txBody>
            <a:bodyPr/>
            <a:lstStyle/>
            <a:p>
              <a:endParaRPr lang="en-US"/>
            </a:p>
          </p:txBody>
        </p:sp>
        <p:sp>
          <p:nvSpPr>
            <p:cNvPr id="20630" name="Freeform 85"/>
            <p:cNvSpPr>
              <a:spLocks noChangeAspect="1"/>
            </p:cNvSpPr>
            <p:nvPr/>
          </p:nvSpPr>
          <p:spPr bwMode="auto">
            <a:xfrm>
              <a:off x="5249424" y="1736796"/>
              <a:ext cx="795849" cy="597975"/>
            </a:xfrm>
            <a:custGeom>
              <a:avLst/>
              <a:gdLst>
                <a:gd name="T0" fmla="*/ 2147483647 w 793"/>
                <a:gd name="T1" fmla="*/ 2147483647 h 548"/>
                <a:gd name="T2" fmla="*/ 2147483647 w 793"/>
                <a:gd name="T3" fmla="*/ 2147483647 h 548"/>
                <a:gd name="T4" fmla="*/ 2147483647 w 793"/>
                <a:gd name="T5" fmla="*/ 2147483647 h 548"/>
                <a:gd name="T6" fmla="*/ 2147483647 w 793"/>
                <a:gd name="T7" fmla="*/ 2147483647 h 548"/>
                <a:gd name="T8" fmla="*/ 2147483647 w 793"/>
                <a:gd name="T9" fmla="*/ 2147483647 h 548"/>
                <a:gd name="T10" fmla="*/ 2147483647 w 793"/>
                <a:gd name="T11" fmla="*/ 2147483647 h 548"/>
                <a:gd name="T12" fmla="*/ 2147483647 w 793"/>
                <a:gd name="T13" fmla="*/ 2147483647 h 548"/>
                <a:gd name="T14" fmla="*/ 2147483647 w 793"/>
                <a:gd name="T15" fmla="*/ 2147483647 h 548"/>
                <a:gd name="T16" fmla="*/ 2147483647 w 793"/>
                <a:gd name="T17" fmla="*/ 2147483647 h 548"/>
                <a:gd name="T18" fmla="*/ 2147483647 w 793"/>
                <a:gd name="T19" fmla="*/ 2147483647 h 548"/>
                <a:gd name="T20" fmla="*/ 2147483647 w 793"/>
                <a:gd name="T21" fmla="*/ 2147483647 h 548"/>
                <a:gd name="T22" fmla="*/ 2147483647 w 793"/>
                <a:gd name="T23" fmla="*/ 2147483647 h 548"/>
                <a:gd name="T24" fmla="*/ 2147483647 w 793"/>
                <a:gd name="T25" fmla="*/ 2147483647 h 548"/>
                <a:gd name="T26" fmla="*/ 2147483647 w 793"/>
                <a:gd name="T27" fmla="*/ 2147483647 h 548"/>
                <a:gd name="T28" fmla="*/ 2147483647 w 793"/>
                <a:gd name="T29" fmla="*/ 2147483647 h 548"/>
                <a:gd name="T30" fmla="*/ 2147483647 w 793"/>
                <a:gd name="T31" fmla="*/ 2147483647 h 548"/>
                <a:gd name="T32" fmla="*/ 2147483647 w 793"/>
                <a:gd name="T33" fmla="*/ 2147483647 h 548"/>
                <a:gd name="T34" fmla="*/ 2147483647 w 793"/>
                <a:gd name="T35" fmla="*/ 2147483647 h 548"/>
                <a:gd name="T36" fmla="*/ 2147483647 w 793"/>
                <a:gd name="T37" fmla="*/ 2147483647 h 548"/>
                <a:gd name="T38" fmla="*/ 2147483647 w 793"/>
                <a:gd name="T39" fmla="*/ 2147483647 h 548"/>
                <a:gd name="T40" fmla="*/ 2147483647 w 793"/>
                <a:gd name="T41" fmla="*/ 2147483647 h 548"/>
                <a:gd name="T42" fmla="*/ 2147483647 w 793"/>
                <a:gd name="T43" fmla="*/ 2147483647 h 548"/>
                <a:gd name="T44" fmla="*/ 2147483647 w 793"/>
                <a:gd name="T45" fmla="*/ 2147483647 h 548"/>
                <a:gd name="T46" fmla="*/ 2147483647 w 793"/>
                <a:gd name="T47" fmla="*/ 2147483647 h 548"/>
                <a:gd name="T48" fmla="*/ 2147483647 w 793"/>
                <a:gd name="T49" fmla="*/ 2147483647 h 548"/>
                <a:gd name="T50" fmla="*/ 2147483647 w 793"/>
                <a:gd name="T51" fmla="*/ 2147483647 h 548"/>
                <a:gd name="T52" fmla="*/ 2147483647 w 793"/>
                <a:gd name="T53" fmla="*/ 2147483647 h 548"/>
                <a:gd name="T54" fmla="*/ 2147483647 w 793"/>
                <a:gd name="T55" fmla="*/ 2147483647 h 548"/>
                <a:gd name="T56" fmla="*/ 2147483647 w 793"/>
                <a:gd name="T57" fmla="*/ 2147483647 h 548"/>
                <a:gd name="T58" fmla="*/ 2147483647 w 793"/>
                <a:gd name="T59" fmla="*/ 2147483647 h 548"/>
                <a:gd name="T60" fmla="*/ 2147483647 w 793"/>
                <a:gd name="T61" fmla="*/ 2147483647 h 548"/>
                <a:gd name="T62" fmla="*/ 2147483647 w 793"/>
                <a:gd name="T63" fmla="*/ 2147483647 h 548"/>
                <a:gd name="T64" fmla="*/ 2147483647 w 793"/>
                <a:gd name="T65" fmla="*/ 2147483647 h 548"/>
                <a:gd name="T66" fmla="*/ 2147483647 w 793"/>
                <a:gd name="T67" fmla="*/ 2147483647 h 548"/>
                <a:gd name="T68" fmla="*/ 2147483647 w 793"/>
                <a:gd name="T69" fmla="*/ 2147483647 h 548"/>
                <a:gd name="T70" fmla="*/ 2147483647 w 793"/>
                <a:gd name="T71" fmla="*/ 2147483647 h 548"/>
                <a:gd name="T72" fmla="*/ 2147483647 w 793"/>
                <a:gd name="T73" fmla="*/ 2147483647 h 548"/>
                <a:gd name="T74" fmla="*/ 2147483647 w 793"/>
                <a:gd name="T75" fmla="*/ 2147483647 h 548"/>
                <a:gd name="T76" fmla="*/ 2147483647 w 793"/>
                <a:gd name="T77" fmla="*/ 2147483647 h 548"/>
                <a:gd name="T78" fmla="*/ 2147483647 w 793"/>
                <a:gd name="T79" fmla="*/ 2147483647 h 548"/>
                <a:gd name="T80" fmla="*/ 2147483647 w 793"/>
                <a:gd name="T81" fmla="*/ 2147483647 h 548"/>
                <a:gd name="T82" fmla="*/ 2147483647 w 793"/>
                <a:gd name="T83" fmla="*/ 2147483647 h 548"/>
                <a:gd name="T84" fmla="*/ 2147483647 w 793"/>
                <a:gd name="T85" fmla="*/ 2147483647 h 548"/>
                <a:gd name="T86" fmla="*/ 2147483647 w 793"/>
                <a:gd name="T87" fmla="*/ 2147483647 h 548"/>
                <a:gd name="T88" fmla="*/ 2147483647 w 793"/>
                <a:gd name="T89" fmla="*/ 2147483647 h 548"/>
                <a:gd name="T90" fmla="*/ 2147483647 w 793"/>
                <a:gd name="T91" fmla="*/ 2147483647 h 548"/>
                <a:gd name="T92" fmla="*/ 2147483647 w 793"/>
                <a:gd name="T93" fmla="*/ 2147483647 h 548"/>
                <a:gd name="T94" fmla="*/ 2147483647 w 793"/>
                <a:gd name="T95" fmla="*/ 0 h 548"/>
                <a:gd name="T96" fmla="*/ 2147483647 w 793"/>
                <a:gd name="T97" fmla="*/ 2147483647 h 548"/>
                <a:gd name="T98" fmla="*/ 2147483647 w 793"/>
                <a:gd name="T99" fmla="*/ 2147483647 h 548"/>
                <a:gd name="T100" fmla="*/ 0 w 793"/>
                <a:gd name="T101" fmla="*/ 2147483647 h 548"/>
                <a:gd name="T102" fmla="*/ 2147483647 w 793"/>
                <a:gd name="T103" fmla="*/ 2147483647 h 548"/>
                <a:gd name="T104" fmla="*/ 2147483647 w 793"/>
                <a:gd name="T105" fmla="*/ 2147483647 h 548"/>
                <a:gd name="T106" fmla="*/ 2147483647 w 793"/>
                <a:gd name="T107" fmla="*/ 2147483647 h 548"/>
                <a:gd name="T108" fmla="*/ 2147483647 w 793"/>
                <a:gd name="T109" fmla="*/ 2147483647 h 54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93"/>
                <a:gd name="T166" fmla="*/ 0 h 548"/>
                <a:gd name="T167" fmla="*/ 793 w 793"/>
                <a:gd name="T168" fmla="*/ 548 h 54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93" h="548">
                  <a:moveTo>
                    <a:pt x="570" y="450"/>
                  </a:moveTo>
                  <a:lnTo>
                    <a:pt x="616" y="480"/>
                  </a:lnTo>
                  <a:lnTo>
                    <a:pt x="620" y="484"/>
                  </a:lnTo>
                  <a:lnTo>
                    <a:pt x="624" y="486"/>
                  </a:lnTo>
                  <a:lnTo>
                    <a:pt x="628" y="484"/>
                  </a:lnTo>
                  <a:lnTo>
                    <a:pt x="634" y="482"/>
                  </a:lnTo>
                  <a:lnTo>
                    <a:pt x="640" y="476"/>
                  </a:lnTo>
                  <a:lnTo>
                    <a:pt x="642" y="472"/>
                  </a:lnTo>
                  <a:lnTo>
                    <a:pt x="702" y="472"/>
                  </a:lnTo>
                  <a:lnTo>
                    <a:pt x="716" y="482"/>
                  </a:lnTo>
                  <a:lnTo>
                    <a:pt x="726" y="484"/>
                  </a:lnTo>
                  <a:lnTo>
                    <a:pt x="738" y="490"/>
                  </a:lnTo>
                  <a:lnTo>
                    <a:pt x="747" y="492"/>
                  </a:lnTo>
                  <a:lnTo>
                    <a:pt x="755" y="496"/>
                  </a:lnTo>
                  <a:lnTo>
                    <a:pt x="761" y="500"/>
                  </a:lnTo>
                  <a:lnTo>
                    <a:pt x="765" y="506"/>
                  </a:lnTo>
                  <a:lnTo>
                    <a:pt x="769" y="518"/>
                  </a:lnTo>
                  <a:lnTo>
                    <a:pt x="773" y="524"/>
                  </a:lnTo>
                  <a:lnTo>
                    <a:pt x="793" y="548"/>
                  </a:lnTo>
                  <a:lnTo>
                    <a:pt x="793" y="530"/>
                  </a:lnTo>
                  <a:lnTo>
                    <a:pt x="785" y="506"/>
                  </a:lnTo>
                  <a:lnTo>
                    <a:pt x="773" y="494"/>
                  </a:lnTo>
                  <a:lnTo>
                    <a:pt x="775" y="482"/>
                  </a:lnTo>
                  <a:lnTo>
                    <a:pt x="791" y="420"/>
                  </a:lnTo>
                  <a:lnTo>
                    <a:pt x="775" y="420"/>
                  </a:lnTo>
                  <a:lnTo>
                    <a:pt x="777" y="412"/>
                  </a:lnTo>
                  <a:lnTo>
                    <a:pt x="781" y="404"/>
                  </a:lnTo>
                  <a:lnTo>
                    <a:pt x="779" y="396"/>
                  </a:lnTo>
                  <a:lnTo>
                    <a:pt x="775" y="386"/>
                  </a:lnTo>
                  <a:lnTo>
                    <a:pt x="779" y="380"/>
                  </a:lnTo>
                  <a:lnTo>
                    <a:pt x="791" y="380"/>
                  </a:lnTo>
                  <a:lnTo>
                    <a:pt x="791" y="116"/>
                  </a:lnTo>
                  <a:lnTo>
                    <a:pt x="757" y="92"/>
                  </a:lnTo>
                  <a:lnTo>
                    <a:pt x="753" y="88"/>
                  </a:lnTo>
                  <a:lnTo>
                    <a:pt x="751" y="84"/>
                  </a:lnTo>
                  <a:lnTo>
                    <a:pt x="751" y="80"/>
                  </a:lnTo>
                  <a:lnTo>
                    <a:pt x="753" y="74"/>
                  </a:lnTo>
                  <a:lnTo>
                    <a:pt x="759" y="68"/>
                  </a:lnTo>
                  <a:lnTo>
                    <a:pt x="761" y="64"/>
                  </a:lnTo>
                  <a:lnTo>
                    <a:pt x="779" y="42"/>
                  </a:lnTo>
                  <a:lnTo>
                    <a:pt x="779" y="32"/>
                  </a:lnTo>
                  <a:lnTo>
                    <a:pt x="779" y="30"/>
                  </a:lnTo>
                  <a:lnTo>
                    <a:pt x="779" y="32"/>
                  </a:lnTo>
                  <a:lnTo>
                    <a:pt x="430" y="22"/>
                  </a:lnTo>
                  <a:lnTo>
                    <a:pt x="178" y="12"/>
                  </a:lnTo>
                  <a:lnTo>
                    <a:pt x="86" y="6"/>
                  </a:lnTo>
                  <a:lnTo>
                    <a:pt x="54" y="4"/>
                  </a:lnTo>
                  <a:lnTo>
                    <a:pt x="36" y="0"/>
                  </a:lnTo>
                  <a:lnTo>
                    <a:pt x="24" y="138"/>
                  </a:lnTo>
                  <a:lnTo>
                    <a:pt x="24" y="134"/>
                  </a:lnTo>
                  <a:lnTo>
                    <a:pt x="0" y="420"/>
                  </a:lnTo>
                  <a:lnTo>
                    <a:pt x="40" y="426"/>
                  </a:lnTo>
                  <a:lnTo>
                    <a:pt x="112" y="430"/>
                  </a:lnTo>
                  <a:lnTo>
                    <a:pt x="306" y="440"/>
                  </a:lnTo>
                  <a:lnTo>
                    <a:pt x="568" y="450"/>
                  </a:lnTo>
                </a:path>
              </a:pathLst>
            </a:custGeom>
            <a:solidFill>
              <a:srgbClr val="FFFDC5"/>
            </a:solidFill>
            <a:ln w="6350">
              <a:solidFill>
                <a:srgbClr val="FF8C00"/>
              </a:solidFill>
              <a:round/>
              <a:headEnd/>
              <a:tailEnd/>
            </a:ln>
          </p:spPr>
          <p:txBody>
            <a:bodyPr/>
            <a:lstStyle/>
            <a:p>
              <a:endParaRPr lang="en-US"/>
            </a:p>
          </p:txBody>
        </p:sp>
        <p:sp>
          <p:nvSpPr>
            <p:cNvPr id="20631" name="Freeform 86"/>
            <p:cNvSpPr>
              <a:spLocks noChangeAspect="1"/>
            </p:cNvSpPr>
            <p:nvPr/>
          </p:nvSpPr>
          <p:spPr bwMode="auto">
            <a:xfrm>
              <a:off x="5223042" y="2194327"/>
              <a:ext cx="933620" cy="506758"/>
            </a:xfrm>
            <a:custGeom>
              <a:avLst/>
              <a:gdLst>
                <a:gd name="T0" fmla="*/ 2147483647 w 931"/>
                <a:gd name="T1" fmla="*/ 2147483647 h 464"/>
                <a:gd name="T2" fmla="*/ 2147483647 w 931"/>
                <a:gd name="T3" fmla="*/ 2147483647 h 464"/>
                <a:gd name="T4" fmla="*/ 2147483647 w 931"/>
                <a:gd name="T5" fmla="*/ 2147483647 h 464"/>
                <a:gd name="T6" fmla="*/ 2147483647 w 931"/>
                <a:gd name="T7" fmla="*/ 2147483647 h 464"/>
                <a:gd name="T8" fmla="*/ 2147483647 w 931"/>
                <a:gd name="T9" fmla="*/ 2147483647 h 464"/>
                <a:gd name="T10" fmla="*/ 2147483647 w 931"/>
                <a:gd name="T11" fmla="*/ 2147483647 h 464"/>
                <a:gd name="T12" fmla="*/ 2147483647 w 931"/>
                <a:gd name="T13" fmla="*/ 2147483647 h 464"/>
                <a:gd name="T14" fmla="*/ 2147483647 w 931"/>
                <a:gd name="T15" fmla="*/ 2147483647 h 464"/>
                <a:gd name="T16" fmla="*/ 2147483647 w 931"/>
                <a:gd name="T17" fmla="*/ 2147483647 h 464"/>
                <a:gd name="T18" fmla="*/ 2147483647 w 931"/>
                <a:gd name="T19" fmla="*/ 2147483647 h 464"/>
                <a:gd name="T20" fmla="*/ 2147483647 w 931"/>
                <a:gd name="T21" fmla="*/ 2147483647 h 464"/>
                <a:gd name="T22" fmla="*/ 2147483647 w 931"/>
                <a:gd name="T23" fmla="*/ 2147483647 h 464"/>
                <a:gd name="T24" fmla="*/ 2147483647 w 931"/>
                <a:gd name="T25" fmla="*/ 2147483647 h 464"/>
                <a:gd name="T26" fmla="*/ 2147483647 w 931"/>
                <a:gd name="T27" fmla="*/ 2147483647 h 464"/>
                <a:gd name="T28" fmla="*/ 2147483647 w 931"/>
                <a:gd name="T29" fmla="*/ 2147483647 h 464"/>
                <a:gd name="T30" fmla="*/ 2147483647 w 931"/>
                <a:gd name="T31" fmla="*/ 2147483647 h 464"/>
                <a:gd name="T32" fmla="*/ 2147483647 w 931"/>
                <a:gd name="T33" fmla="*/ 2147483647 h 464"/>
                <a:gd name="T34" fmla="*/ 2147483647 w 931"/>
                <a:gd name="T35" fmla="*/ 2147483647 h 464"/>
                <a:gd name="T36" fmla="*/ 2147483647 w 931"/>
                <a:gd name="T37" fmla="*/ 2147483647 h 464"/>
                <a:gd name="T38" fmla="*/ 2147483647 w 931"/>
                <a:gd name="T39" fmla="*/ 2147483647 h 464"/>
                <a:gd name="T40" fmla="*/ 2147483647 w 931"/>
                <a:gd name="T41" fmla="*/ 2147483647 h 464"/>
                <a:gd name="T42" fmla="*/ 2147483647 w 931"/>
                <a:gd name="T43" fmla="*/ 2147483647 h 464"/>
                <a:gd name="T44" fmla="*/ 2147483647 w 931"/>
                <a:gd name="T45" fmla="*/ 2147483647 h 464"/>
                <a:gd name="T46" fmla="*/ 2147483647 w 931"/>
                <a:gd name="T47" fmla="*/ 2147483647 h 464"/>
                <a:gd name="T48" fmla="*/ 2147483647 w 931"/>
                <a:gd name="T49" fmla="*/ 2147483647 h 464"/>
                <a:gd name="T50" fmla="*/ 2147483647 w 931"/>
                <a:gd name="T51" fmla="*/ 2147483647 h 464"/>
                <a:gd name="T52" fmla="*/ 2147483647 w 931"/>
                <a:gd name="T53" fmla="*/ 2147483647 h 464"/>
                <a:gd name="T54" fmla="*/ 2147483647 w 931"/>
                <a:gd name="T55" fmla="*/ 2147483647 h 464"/>
                <a:gd name="T56" fmla="*/ 2147483647 w 931"/>
                <a:gd name="T57" fmla="*/ 2147483647 h 464"/>
                <a:gd name="T58" fmla="*/ 2147483647 w 931"/>
                <a:gd name="T59" fmla="*/ 2147483647 h 464"/>
                <a:gd name="T60" fmla="*/ 2147483647 w 931"/>
                <a:gd name="T61" fmla="*/ 2147483647 h 464"/>
                <a:gd name="T62" fmla="*/ 2147483647 w 931"/>
                <a:gd name="T63" fmla="*/ 2147483647 h 46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31"/>
                <a:gd name="T97" fmla="*/ 0 h 464"/>
                <a:gd name="T98" fmla="*/ 931 w 931"/>
                <a:gd name="T99" fmla="*/ 464 h 46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31" h="464">
                  <a:moveTo>
                    <a:pt x="931" y="464"/>
                  </a:moveTo>
                  <a:lnTo>
                    <a:pt x="917" y="432"/>
                  </a:lnTo>
                  <a:lnTo>
                    <a:pt x="903" y="420"/>
                  </a:lnTo>
                  <a:lnTo>
                    <a:pt x="899" y="404"/>
                  </a:lnTo>
                  <a:lnTo>
                    <a:pt x="887" y="380"/>
                  </a:lnTo>
                  <a:lnTo>
                    <a:pt x="881" y="372"/>
                  </a:lnTo>
                  <a:lnTo>
                    <a:pt x="879" y="362"/>
                  </a:lnTo>
                  <a:lnTo>
                    <a:pt x="877" y="348"/>
                  </a:lnTo>
                  <a:lnTo>
                    <a:pt x="879" y="336"/>
                  </a:lnTo>
                  <a:lnTo>
                    <a:pt x="881" y="314"/>
                  </a:lnTo>
                  <a:lnTo>
                    <a:pt x="881" y="304"/>
                  </a:lnTo>
                  <a:lnTo>
                    <a:pt x="875" y="294"/>
                  </a:lnTo>
                  <a:lnTo>
                    <a:pt x="873" y="258"/>
                  </a:lnTo>
                  <a:lnTo>
                    <a:pt x="867" y="252"/>
                  </a:lnTo>
                  <a:lnTo>
                    <a:pt x="861" y="248"/>
                  </a:lnTo>
                  <a:lnTo>
                    <a:pt x="857" y="242"/>
                  </a:lnTo>
                  <a:lnTo>
                    <a:pt x="855" y="236"/>
                  </a:lnTo>
                  <a:lnTo>
                    <a:pt x="855" y="230"/>
                  </a:lnTo>
                  <a:lnTo>
                    <a:pt x="855" y="220"/>
                  </a:lnTo>
                  <a:lnTo>
                    <a:pt x="855" y="216"/>
                  </a:lnTo>
                  <a:lnTo>
                    <a:pt x="853" y="196"/>
                  </a:lnTo>
                  <a:lnTo>
                    <a:pt x="849" y="184"/>
                  </a:lnTo>
                  <a:lnTo>
                    <a:pt x="845" y="178"/>
                  </a:lnTo>
                  <a:lnTo>
                    <a:pt x="841" y="174"/>
                  </a:lnTo>
                  <a:lnTo>
                    <a:pt x="835" y="170"/>
                  </a:lnTo>
                  <a:lnTo>
                    <a:pt x="831" y="166"/>
                  </a:lnTo>
                  <a:lnTo>
                    <a:pt x="829" y="156"/>
                  </a:lnTo>
                  <a:lnTo>
                    <a:pt x="827" y="146"/>
                  </a:lnTo>
                  <a:lnTo>
                    <a:pt x="827" y="142"/>
                  </a:lnTo>
                  <a:lnTo>
                    <a:pt x="821" y="126"/>
                  </a:lnTo>
                  <a:lnTo>
                    <a:pt x="821" y="128"/>
                  </a:lnTo>
                  <a:lnTo>
                    <a:pt x="801" y="104"/>
                  </a:lnTo>
                  <a:lnTo>
                    <a:pt x="797" y="98"/>
                  </a:lnTo>
                  <a:lnTo>
                    <a:pt x="793" y="86"/>
                  </a:lnTo>
                  <a:lnTo>
                    <a:pt x="789" y="80"/>
                  </a:lnTo>
                  <a:lnTo>
                    <a:pt x="783" y="76"/>
                  </a:lnTo>
                  <a:lnTo>
                    <a:pt x="775" y="72"/>
                  </a:lnTo>
                  <a:lnTo>
                    <a:pt x="766" y="70"/>
                  </a:lnTo>
                  <a:lnTo>
                    <a:pt x="754" y="64"/>
                  </a:lnTo>
                  <a:lnTo>
                    <a:pt x="744" y="62"/>
                  </a:lnTo>
                  <a:lnTo>
                    <a:pt x="730" y="52"/>
                  </a:lnTo>
                  <a:lnTo>
                    <a:pt x="670" y="52"/>
                  </a:lnTo>
                  <a:lnTo>
                    <a:pt x="668" y="56"/>
                  </a:lnTo>
                  <a:lnTo>
                    <a:pt x="662" y="62"/>
                  </a:lnTo>
                  <a:lnTo>
                    <a:pt x="656" y="64"/>
                  </a:lnTo>
                  <a:lnTo>
                    <a:pt x="652" y="66"/>
                  </a:lnTo>
                  <a:lnTo>
                    <a:pt x="648" y="64"/>
                  </a:lnTo>
                  <a:lnTo>
                    <a:pt x="644" y="60"/>
                  </a:lnTo>
                  <a:lnTo>
                    <a:pt x="598" y="30"/>
                  </a:lnTo>
                  <a:lnTo>
                    <a:pt x="334" y="20"/>
                  </a:lnTo>
                  <a:lnTo>
                    <a:pt x="140" y="10"/>
                  </a:lnTo>
                  <a:lnTo>
                    <a:pt x="68" y="6"/>
                  </a:lnTo>
                  <a:lnTo>
                    <a:pt x="28" y="0"/>
                  </a:lnTo>
                  <a:lnTo>
                    <a:pt x="2" y="288"/>
                  </a:lnTo>
                  <a:lnTo>
                    <a:pt x="0" y="288"/>
                  </a:lnTo>
                  <a:lnTo>
                    <a:pt x="220" y="302"/>
                  </a:lnTo>
                  <a:lnTo>
                    <a:pt x="214" y="446"/>
                  </a:lnTo>
                  <a:lnTo>
                    <a:pt x="238" y="450"/>
                  </a:lnTo>
                  <a:lnTo>
                    <a:pt x="274" y="452"/>
                  </a:lnTo>
                  <a:lnTo>
                    <a:pt x="370" y="456"/>
                  </a:lnTo>
                  <a:lnTo>
                    <a:pt x="486" y="460"/>
                  </a:lnTo>
                  <a:lnTo>
                    <a:pt x="610" y="462"/>
                  </a:lnTo>
                  <a:lnTo>
                    <a:pt x="833" y="464"/>
                  </a:lnTo>
                  <a:lnTo>
                    <a:pt x="929" y="464"/>
                  </a:lnTo>
                </a:path>
              </a:pathLst>
            </a:custGeom>
            <a:solidFill>
              <a:srgbClr val="FFFDC5"/>
            </a:solidFill>
            <a:ln w="6350">
              <a:solidFill>
                <a:srgbClr val="FF8C00"/>
              </a:solidFill>
              <a:round/>
              <a:headEnd/>
              <a:tailEnd/>
            </a:ln>
          </p:spPr>
          <p:txBody>
            <a:bodyPr/>
            <a:lstStyle/>
            <a:p>
              <a:endParaRPr lang="en-US"/>
            </a:p>
          </p:txBody>
        </p:sp>
        <p:sp>
          <p:nvSpPr>
            <p:cNvPr id="20632" name="Freeform 87"/>
            <p:cNvSpPr>
              <a:spLocks noChangeAspect="1"/>
            </p:cNvSpPr>
            <p:nvPr/>
          </p:nvSpPr>
          <p:spPr bwMode="auto">
            <a:xfrm>
              <a:off x="5404783" y="2682264"/>
              <a:ext cx="839818" cy="493727"/>
            </a:xfrm>
            <a:custGeom>
              <a:avLst/>
              <a:gdLst>
                <a:gd name="T0" fmla="*/ 0 w 837"/>
                <a:gd name="T1" fmla="*/ 2147483647 h 453"/>
                <a:gd name="T2" fmla="*/ 2147483647 w 837"/>
                <a:gd name="T3" fmla="*/ 0 h 453"/>
                <a:gd name="T4" fmla="*/ 2147483647 w 837"/>
                <a:gd name="T5" fmla="*/ 2147483647 h 453"/>
                <a:gd name="T6" fmla="*/ 2147483647 w 837"/>
                <a:gd name="T7" fmla="*/ 2147483647 h 453"/>
                <a:gd name="T8" fmla="*/ 2147483647 w 837"/>
                <a:gd name="T9" fmla="*/ 2147483647 h 453"/>
                <a:gd name="T10" fmla="*/ 2147483647 w 837"/>
                <a:gd name="T11" fmla="*/ 2147483647 h 453"/>
                <a:gd name="T12" fmla="*/ 2147483647 w 837"/>
                <a:gd name="T13" fmla="*/ 2147483647 h 453"/>
                <a:gd name="T14" fmla="*/ 2147483647 w 837"/>
                <a:gd name="T15" fmla="*/ 2147483647 h 453"/>
                <a:gd name="T16" fmla="*/ 2147483647 w 837"/>
                <a:gd name="T17" fmla="*/ 2147483647 h 453"/>
                <a:gd name="T18" fmla="*/ 2147483647 w 837"/>
                <a:gd name="T19" fmla="*/ 2147483647 h 453"/>
                <a:gd name="T20" fmla="*/ 2147483647 w 837"/>
                <a:gd name="T21" fmla="*/ 2147483647 h 453"/>
                <a:gd name="T22" fmla="*/ 2147483647 w 837"/>
                <a:gd name="T23" fmla="*/ 2147483647 h 453"/>
                <a:gd name="T24" fmla="*/ 2147483647 w 837"/>
                <a:gd name="T25" fmla="*/ 2147483647 h 453"/>
                <a:gd name="T26" fmla="*/ 2147483647 w 837"/>
                <a:gd name="T27" fmla="*/ 2147483647 h 453"/>
                <a:gd name="T28" fmla="*/ 2147483647 w 837"/>
                <a:gd name="T29" fmla="*/ 2147483647 h 453"/>
                <a:gd name="T30" fmla="*/ 2147483647 w 837"/>
                <a:gd name="T31" fmla="*/ 2147483647 h 453"/>
                <a:gd name="T32" fmla="*/ 2147483647 w 837"/>
                <a:gd name="T33" fmla="*/ 2147483647 h 453"/>
                <a:gd name="T34" fmla="*/ 2147483647 w 837"/>
                <a:gd name="T35" fmla="*/ 2147483647 h 453"/>
                <a:gd name="T36" fmla="*/ 2147483647 w 837"/>
                <a:gd name="T37" fmla="*/ 2147483647 h 453"/>
                <a:gd name="T38" fmla="*/ 2147483647 w 837"/>
                <a:gd name="T39" fmla="*/ 2147483647 h 453"/>
                <a:gd name="T40" fmla="*/ 2147483647 w 837"/>
                <a:gd name="T41" fmla="*/ 2147483647 h 453"/>
                <a:gd name="T42" fmla="*/ 2147483647 w 837"/>
                <a:gd name="T43" fmla="*/ 2147483647 h 453"/>
                <a:gd name="T44" fmla="*/ 2147483647 w 837"/>
                <a:gd name="T45" fmla="*/ 2147483647 h 453"/>
                <a:gd name="T46" fmla="*/ 2147483647 w 837"/>
                <a:gd name="T47" fmla="*/ 2147483647 h 453"/>
                <a:gd name="T48" fmla="*/ 2147483647 w 837"/>
                <a:gd name="T49" fmla="*/ 2147483647 h 453"/>
                <a:gd name="T50" fmla="*/ 2147483647 w 837"/>
                <a:gd name="T51" fmla="*/ 2147483647 h 453"/>
                <a:gd name="T52" fmla="*/ 2147483647 w 837"/>
                <a:gd name="T53" fmla="*/ 2147483647 h 453"/>
                <a:gd name="T54" fmla="*/ 2147483647 w 837"/>
                <a:gd name="T55" fmla="*/ 2147483647 h 453"/>
                <a:gd name="T56" fmla="*/ 2147483647 w 837"/>
                <a:gd name="T57" fmla="*/ 2147483647 h 453"/>
                <a:gd name="T58" fmla="*/ 2147483647 w 837"/>
                <a:gd name="T59" fmla="*/ 2147483647 h 453"/>
                <a:gd name="T60" fmla="*/ 2147483647 w 837"/>
                <a:gd name="T61" fmla="*/ 2147483647 h 453"/>
                <a:gd name="T62" fmla="*/ 2147483647 w 837"/>
                <a:gd name="T63" fmla="*/ 2147483647 h 45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37"/>
                <a:gd name="T97" fmla="*/ 0 h 453"/>
                <a:gd name="T98" fmla="*/ 837 w 837"/>
                <a:gd name="T99" fmla="*/ 453 h 45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37" h="453">
                  <a:moveTo>
                    <a:pt x="0" y="437"/>
                  </a:moveTo>
                  <a:lnTo>
                    <a:pt x="32" y="0"/>
                  </a:lnTo>
                  <a:lnTo>
                    <a:pt x="56" y="4"/>
                  </a:lnTo>
                  <a:lnTo>
                    <a:pt x="92" y="6"/>
                  </a:lnTo>
                  <a:lnTo>
                    <a:pt x="188" y="10"/>
                  </a:lnTo>
                  <a:lnTo>
                    <a:pt x="304" y="14"/>
                  </a:lnTo>
                  <a:lnTo>
                    <a:pt x="428" y="16"/>
                  </a:lnTo>
                  <a:lnTo>
                    <a:pt x="651" y="18"/>
                  </a:lnTo>
                  <a:lnTo>
                    <a:pt x="749" y="18"/>
                  </a:lnTo>
                  <a:lnTo>
                    <a:pt x="747" y="18"/>
                  </a:lnTo>
                  <a:lnTo>
                    <a:pt x="761" y="26"/>
                  </a:lnTo>
                  <a:lnTo>
                    <a:pt x="775" y="36"/>
                  </a:lnTo>
                  <a:lnTo>
                    <a:pt x="787" y="36"/>
                  </a:lnTo>
                  <a:lnTo>
                    <a:pt x="791" y="36"/>
                  </a:lnTo>
                  <a:lnTo>
                    <a:pt x="797" y="40"/>
                  </a:lnTo>
                  <a:lnTo>
                    <a:pt x="801" y="44"/>
                  </a:lnTo>
                  <a:lnTo>
                    <a:pt x="801" y="48"/>
                  </a:lnTo>
                  <a:lnTo>
                    <a:pt x="801" y="52"/>
                  </a:lnTo>
                  <a:lnTo>
                    <a:pt x="795" y="58"/>
                  </a:lnTo>
                  <a:lnTo>
                    <a:pt x="781" y="80"/>
                  </a:lnTo>
                  <a:lnTo>
                    <a:pt x="781" y="88"/>
                  </a:lnTo>
                  <a:lnTo>
                    <a:pt x="795" y="102"/>
                  </a:lnTo>
                  <a:lnTo>
                    <a:pt x="799" y="108"/>
                  </a:lnTo>
                  <a:lnTo>
                    <a:pt x="803" y="122"/>
                  </a:lnTo>
                  <a:lnTo>
                    <a:pt x="817" y="138"/>
                  </a:lnTo>
                  <a:lnTo>
                    <a:pt x="835" y="138"/>
                  </a:lnTo>
                  <a:lnTo>
                    <a:pt x="837" y="453"/>
                  </a:lnTo>
                  <a:lnTo>
                    <a:pt x="729" y="453"/>
                  </a:lnTo>
                  <a:lnTo>
                    <a:pt x="480" y="451"/>
                  </a:lnTo>
                  <a:lnTo>
                    <a:pt x="200" y="445"/>
                  </a:lnTo>
                  <a:lnTo>
                    <a:pt x="84" y="441"/>
                  </a:lnTo>
                  <a:lnTo>
                    <a:pt x="2" y="437"/>
                  </a:lnTo>
                </a:path>
              </a:pathLst>
            </a:custGeom>
            <a:solidFill>
              <a:srgbClr val="FFFDC5"/>
            </a:solidFill>
            <a:ln w="6350">
              <a:solidFill>
                <a:srgbClr val="FF8C00"/>
              </a:solidFill>
              <a:round/>
              <a:headEnd/>
              <a:tailEnd/>
            </a:ln>
          </p:spPr>
          <p:txBody>
            <a:bodyPr/>
            <a:lstStyle/>
            <a:p>
              <a:endParaRPr lang="en-US"/>
            </a:p>
          </p:txBody>
        </p:sp>
        <p:sp>
          <p:nvSpPr>
            <p:cNvPr id="20633" name="Freeform 88"/>
            <p:cNvSpPr>
              <a:spLocks noChangeAspect="1"/>
            </p:cNvSpPr>
            <p:nvPr/>
          </p:nvSpPr>
          <p:spPr bwMode="auto">
            <a:xfrm>
              <a:off x="5287531" y="3149929"/>
              <a:ext cx="983452" cy="551643"/>
            </a:xfrm>
            <a:custGeom>
              <a:avLst/>
              <a:gdLst>
                <a:gd name="T0" fmla="*/ 2147483647 w 979"/>
                <a:gd name="T1" fmla="*/ 2147483647 h 506"/>
                <a:gd name="T2" fmla="*/ 2147483647 w 979"/>
                <a:gd name="T3" fmla="*/ 2147483647 h 506"/>
                <a:gd name="T4" fmla="*/ 2147483647 w 979"/>
                <a:gd name="T5" fmla="*/ 2147483647 h 506"/>
                <a:gd name="T6" fmla="*/ 2147483647 w 979"/>
                <a:gd name="T7" fmla="*/ 2147483647 h 506"/>
                <a:gd name="T8" fmla="*/ 2147483647 w 979"/>
                <a:gd name="T9" fmla="*/ 2147483647 h 506"/>
                <a:gd name="T10" fmla="*/ 2147483647 w 979"/>
                <a:gd name="T11" fmla="*/ 2147483647 h 506"/>
                <a:gd name="T12" fmla="*/ 2147483647 w 979"/>
                <a:gd name="T13" fmla="*/ 2147483647 h 506"/>
                <a:gd name="T14" fmla="*/ 2147483647 w 979"/>
                <a:gd name="T15" fmla="*/ 2147483647 h 506"/>
                <a:gd name="T16" fmla="*/ 2147483647 w 979"/>
                <a:gd name="T17" fmla="*/ 2147483647 h 506"/>
                <a:gd name="T18" fmla="*/ 2147483647 w 979"/>
                <a:gd name="T19" fmla="*/ 2147483647 h 506"/>
                <a:gd name="T20" fmla="*/ 2147483647 w 979"/>
                <a:gd name="T21" fmla="*/ 2147483647 h 506"/>
                <a:gd name="T22" fmla="*/ 2147483647 w 979"/>
                <a:gd name="T23" fmla="*/ 2147483647 h 506"/>
                <a:gd name="T24" fmla="*/ 2147483647 w 979"/>
                <a:gd name="T25" fmla="*/ 2147483647 h 506"/>
                <a:gd name="T26" fmla="*/ 2147483647 w 979"/>
                <a:gd name="T27" fmla="*/ 2147483647 h 506"/>
                <a:gd name="T28" fmla="*/ 2147483647 w 979"/>
                <a:gd name="T29" fmla="*/ 2147483647 h 506"/>
                <a:gd name="T30" fmla="*/ 2147483647 w 979"/>
                <a:gd name="T31" fmla="*/ 2147483647 h 506"/>
                <a:gd name="T32" fmla="*/ 2147483647 w 979"/>
                <a:gd name="T33" fmla="*/ 2147483647 h 506"/>
                <a:gd name="T34" fmla="*/ 2147483647 w 979"/>
                <a:gd name="T35" fmla="*/ 2147483647 h 506"/>
                <a:gd name="T36" fmla="*/ 2147483647 w 979"/>
                <a:gd name="T37" fmla="*/ 2147483647 h 506"/>
                <a:gd name="T38" fmla="*/ 2147483647 w 979"/>
                <a:gd name="T39" fmla="*/ 2147483647 h 506"/>
                <a:gd name="T40" fmla="*/ 2147483647 w 979"/>
                <a:gd name="T41" fmla="*/ 2147483647 h 506"/>
                <a:gd name="T42" fmla="*/ 2147483647 w 979"/>
                <a:gd name="T43" fmla="*/ 2147483647 h 506"/>
                <a:gd name="T44" fmla="*/ 2147483647 w 979"/>
                <a:gd name="T45" fmla="*/ 2147483647 h 506"/>
                <a:gd name="T46" fmla="*/ 2147483647 w 979"/>
                <a:gd name="T47" fmla="*/ 2147483647 h 506"/>
                <a:gd name="T48" fmla="*/ 2147483647 w 979"/>
                <a:gd name="T49" fmla="*/ 2147483647 h 506"/>
                <a:gd name="T50" fmla="*/ 2147483647 w 979"/>
                <a:gd name="T51" fmla="*/ 2147483647 h 506"/>
                <a:gd name="T52" fmla="*/ 2147483647 w 979"/>
                <a:gd name="T53" fmla="*/ 2147483647 h 506"/>
                <a:gd name="T54" fmla="*/ 2147483647 w 979"/>
                <a:gd name="T55" fmla="*/ 2147483647 h 506"/>
                <a:gd name="T56" fmla="*/ 2147483647 w 979"/>
                <a:gd name="T57" fmla="*/ 2147483647 h 506"/>
                <a:gd name="T58" fmla="*/ 2147483647 w 979"/>
                <a:gd name="T59" fmla="*/ 2147483647 h 506"/>
                <a:gd name="T60" fmla="*/ 2147483647 w 979"/>
                <a:gd name="T61" fmla="*/ 2147483647 h 506"/>
                <a:gd name="T62" fmla="*/ 2147483647 w 979"/>
                <a:gd name="T63" fmla="*/ 2147483647 h 506"/>
                <a:gd name="T64" fmla="*/ 2147483647 w 979"/>
                <a:gd name="T65" fmla="*/ 2147483647 h 506"/>
                <a:gd name="T66" fmla="*/ 2147483647 w 979"/>
                <a:gd name="T67" fmla="*/ 2147483647 h 506"/>
                <a:gd name="T68" fmla="*/ 2147483647 w 979"/>
                <a:gd name="T69" fmla="*/ 2147483647 h 506"/>
                <a:gd name="T70" fmla="*/ 2147483647 w 979"/>
                <a:gd name="T71" fmla="*/ 2147483647 h 506"/>
                <a:gd name="T72" fmla="*/ 2147483647 w 979"/>
                <a:gd name="T73" fmla="*/ 2147483647 h 506"/>
                <a:gd name="T74" fmla="*/ 2147483647 w 979"/>
                <a:gd name="T75" fmla="*/ 2147483647 h 506"/>
                <a:gd name="T76" fmla="*/ 2147483647 w 979"/>
                <a:gd name="T77" fmla="*/ 2147483647 h 506"/>
                <a:gd name="T78" fmla="*/ 2147483647 w 979"/>
                <a:gd name="T79" fmla="*/ 2147483647 h 506"/>
                <a:gd name="T80" fmla="*/ 2147483647 w 979"/>
                <a:gd name="T81" fmla="*/ 2147483647 h 506"/>
                <a:gd name="T82" fmla="*/ 2147483647 w 979"/>
                <a:gd name="T83" fmla="*/ 2147483647 h 506"/>
                <a:gd name="T84" fmla="*/ 2147483647 w 979"/>
                <a:gd name="T85" fmla="*/ 2147483647 h 506"/>
                <a:gd name="T86" fmla="*/ 2147483647 w 979"/>
                <a:gd name="T87" fmla="*/ 2147483647 h 506"/>
                <a:gd name="T88" fmla="*/ 2147483647 w 979"/>
                <a:gd name="T89" fmla="*/ 2147483647 h 506"/>
                <a:gd name="T90" fmla="*/ 2147483647 w 979"/>
                <a:gd name="T91" fmla="*/ 2147483647 h 506"/>
                <a:gd name="T92" fmla="*/ 2147483647 w 979"/>
                <a:gd name="T93" fmla="*/ 2147483647 h 506"/>
                <a:gd name="T94" fmla="*/ 2147483647 w 979"/>
                <a:gd name="T95" fmla="*/ 2147483647 h 506"/>
                <a:gd name="T96" fmla="*/ 0 w 979"/>
                <a:gd name="T97" fmla="*/ 2147483647 h 50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979"/>
                <a:gd name="T148" fmla="*/ 0 h 506"/>
                <a:gd name="T149" fmla="*/ 979 w 979"/>
                <a:gd name="T150" fmla="*/ 506 h 50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979" h="506">
                  <a:moveTo>
                    <a:pt x="346" y="92"/>
                  </a:moveTo>
                  <a:lnTo>
                    <a:pt x="338" y="368"/>
                  </a:lnTo>
                  <a:lnTo>
                    <a:pt x="346" y="370"/>
                  </a:lnTo>
                  <a:lnTo>
                    <a:pt x="376" y="396"/>
                  </a:lnTo>
                  <a:lnTo>
                    <a:pt x="386" y="388"/>
                  </a:lnTo>
                  <a:lnTo>
                    <a:pt x="402" y="398"/>
                  </a:lnTo>
                  <a:lnTo>
                    <a:pt x="412" y="384"/>
                  </a:lnTo>
                  <a:lnTo>
                    <a:pt x="436" y="422"/>
                  </a:lnTo>
                  <a:lnTo>
                    <a:pt x="458" y="422"/>
                  </a:lnTo>
                  <a:lnTo>
                    <a:pt x="468" y="430"/>
                  </a:lnTo>
                  <a:lnTo>
                    <a:pt x="476" y="434"/>
                  </a:lnTo>
                  <a:lnTo>
                    <a:pt x="482" y="434"/>
                  </a:lnTo>
                  <a:lnTo>
                    <a:pt x="488" y="430"/>
                  </a:lnTo>
                  <a:lnTo>
                    <a:pt x="496" y="428"/>
                  </a:lnTo>
                  <a:lnTo>
                    <a:pt x="502" y="430"/>
                  </a:lnTo>
                  <a:lnTo>
                    <a:pt x="508" y="432"/>
                  </a:lnTo>
                  <a:lnTo>
                    <a:pt x="516" y="442"/>
                  </a:lnTo>
                  <a:lnTo>
                    <a:pt x="520" y="446"/>
                  </a:lnTo>
                  <a:lnTo>
                    <a:pt x="526" y="434"/>
                  </a:lnTo>
                  <a:lnTo>
                    <a:pt x="538" y="440"/>
                  </a:lnTo>
                  <a:lnTo>
                    <a:pt x="556" y="432"/>
                  </a:lnTo>
                  <a:lnTo>
                    <a:pt x="556" y="448"/>
                  </a:lnTo>
                  <a:lnTo>
                    <a:pt x="570" y="452"/>
                  </a:lnTo>
                  <a:lnTo>
                    <a:pt x="572" y="466"/>
                  </a:lnTo>
                  <a:lnTo>
                    <a:pt x="586" y="472"/>
                  </a:lnTo>
                  <a:lnTo>
                    <a:pt x="594" y="460"/>
                  </a:lnTo>
                  <a:lnTo>
                    <a:pt x="608" y="456"/>
                  </a:lnTo>
                  <a:lnTo>
                    <a:pt x="620" y="468"/>
                  </a:lnTo>
                  <a:lnTo>
                    <a:pt x="630" y="472"/>
                  </a:lnTo>
                  <a:lnTo>
                    <a:pt x="630" y="476"/>
                  </a:lnTo>
                  <a:lnTo>
                    <a:pt x="630" y="480"/>
                  </a:lnTo>
                  <a:lnTo>
                    <a:pt x="632" y="482"/>
                  </a:lnTo>
                  <a:lnTo>
                    <a:pt x="634" y="484"/>
                  </a:lnTo>
                  <a:lnTo>
                    <a:pt x="638" y="482"/>
                  </a:lnTo>
                  <a:lnTo>
                    <a:pt x="644" y="478"/>
                  </a:lnTo>
                  <a:lnTo>
                    <a:pt x="650" y="472"/>
                  </a:lnTo>
                  <a:lnTo>
                    <a:pt x="654" y="468"/>
                  </a:lnTo>
                  <a:lnTo>
                    <a:pt x="656" y="464"/>
                  </a:lnTo>
                  <a:lnTo>
                    <a:pt x="658" y="468"/>
                  </a:lnTo>
                  <a:lnTo>
                    <a:pt x="662" y="482"/>
                  </a:lnTo>
                  <a:lnTo>
                    <a:pt x="664" y="490"/>
                  </a:lnTo>
                  <a:lnTo>
                    <a:pt x="668" y="494"/>
                  </a:lnTo>
                  <a:lnTo>
                    <a:pt x="670" y="496"/>
                  </a:lnTo>
                  <a:lnTo>
                    <a:pt x="670" y="494"/>
                  </a:lnTo>
                  <a:lnTo>
                    <a:pt x="672" y="486"/>
                  </a:lnTo>
                  <a:lnTo>
                    <a:pt x="674" y="482"/>
                  </a:lnTo>
                  <a:lnTo>
                    <a:pt x="692" y="466"/>
                  </a:lnTo>
                  <a:lnTo>
                    <a:pt x="707" y="478"/>
                  </a:lnTo>
                  <a:lnTo>
                    <a:pt x="727" y="468"/>
                  </a:lnTo>
                  <a:lnTo>
                    <a:pt x="725" y="470"/>
                  </a:lnTo>
                  <a:lnTo>
                    <a:pt x="725" y="474"/>
                  </a:lnTo>
                  <a:lnTo>
                    <a:pt x="727" y="476"/>
                  </a:lnTo>
                  <a:lnTo>
                    <a:pt x="729" y="480"/>
                  </a:lnTo>
                  <a:lnTo>
                    <a:pt x="743" y="488"/>
                  </a:lnTo>
                  <a:lnTo>
                    <a:pt x="757" y="496"/>
                  </a:lnTo>
                  <a:lnTo>
                    <a:pt x="765" y="500"/>
                  </a:lnTo>
                  <a:lnTo>
                    <a:pt x="767" y="500"/>
                  </a:lnTo>
                  <a:lnTo>
                    <a:pt x="771" y="498"/>
                  </a:lnTo>
                  <a:lnTo>
                    <a:pt x="785" y="484"/>
                  </a:lnTo>
                  <a:lnTo>
                    <a:pt x="793" y="478"/>
                  </a:lnTo>
                  <a:lnTo>
                    <a:pt x="801" y="474"/>
                  </a:lnTo>
                  <a:lnTo>
                    <a:pt x="807" y="474"/>
                  </a:lnTo>
                  <a:lnTo>
                    <a:pt x="813" y="476"/>
                  </a:lnTo>
                  <a:lnTo>
                    <a:pt x="817" y="478"/>
                  </a:lnTo>
                  <a:lnTo>
                    <a:pt x="819" y="482"/>
                  </a:lnTo>
                  <a:lnTo>
                    <a:pt x="821" y="484"/>
                  </a:lnTo>
                  <a:lnTo>
                    <a:pt x="821" y="486"/>
                  </a:lnTo>
                  <a:lnTo>
                    <a:pt x="823" y="486"/>
                  </a:lnTo>
                  <a:lnTo>
                    <a:pt x="825" y="482"/>
                  </a:lnTo>
                  <a:lnTo>
                    <a:pt x="833" y="472"/>
                  </a:lnTo>
                  <a:lnTo>
                    <a:pt x="835" y="468"/>
                  </a:lnTo>
                  <a:lnTo>
                    <a:pt x="837" y="464"/>
                  </a:lnTo>
                  <a:lnTo>
                    <a:pt x="837" y="460"/>
                  </a:lnTo>
                  <a:lnTo>
                    <a:pt x="841" y="464"/>
                  </a:lnTo>
                  <a:lnTo>
                    <a:pt x="851" y="472"/>
                  </a:lnTo>
                  <a:lnTo>
                    <a:pt x="863" y="484"/>
                  </a:lnTo>
                  <a:lnTo>
                    <a:pt x="867" y="488"/>
                  </a:lnTo>
                  <a:lnTo>
                    <a:pt x="869" y="486"/>
                  </a:lnTo>
                  <a:lnTo>
                    <a:pt x="875" y="476"/>
                  </a:lnTo>
                  <a:lnTo>
                    <a:pt x="881" y="470"/>
                  </a:lnTo>
                  <a:lnTo>
                    <a:pt x="887" y="466"/>
                  </a:lnTo>
                  <a:lnTo>
                    <a:pt x="891" y="466"/>
                  </a:lnTo>
                  <a:lnTo>
                    <a:pt x="897" y="466"/>
                  </a:lnTo>
                  <a:lnTo>
                    <a:pt x="905" y="468"/>
                  </a:lnTo>
                  <a:lnTo>
                    <a:pt x="907" y="470"/>
                  </a:lnTo>
                  <a:lnTo>
                    <a:pt x="939" y="496"/>
                  </a:lnTo>
                  <a:lnTo>
                    <a:pt x="955" y="500"/>
                  </a:lnTo>
                  <a:lnTo>
                    <a:pt x="977" y="506"/>
                  </a:lnTo>
                  <a:lnTo>
                    <a:pt x="979" y="256"/>
                  </a:lnTo>
                  <a:lnTo>
                    <a:pt x="955" y="96"/>
                  </a:lnTo>
                  <a:lnTo>
                    <a:pt x="953" y="24"/>
                  </a:lnTo>
                  <a:lnTo>
                    <a:pt x="845" y="24"/>
                  </a:lnTo>
                  <a:lnTo>
                    <a:pt x="596" y="22"/>
                  </a:lnTo>
                  <a:lnTo>
                    <a:pt x="316" y="16"/>
                  </a:lnTo>
                  <a:lnTo>
                    <a:pt x="200" y="12"/>
                  </a:lnTo>
                  <a:lnTo>
                    <a:pt x="116" y="8"/>
                  </a:lnTo>
                  <a:lnTo>
                    <a:pt x="6" y="0"/>
                  </a:lnTo>
                  <a:lnTo>
                    <a:pt x="0" y="70"/>
                  </a:lnTo>
                  <a:lnTo>
                    <a:pt x="346" y="92"/>
                  </a:lnTo>
                  <a:close/>
                </a:path>
              </a:pathLst>
            </a:custGeom>
            <a:solidFill>
              <a:srgbClr val="FFFDC5"/>
            </a:solidFill>
            <a:ln w="6350">
              <a:solidFill>
                <a:srgbClr val="FF8C00"/>
              </a:solidFill>
              <a:round/>
              <a:headEnd/>
              <a:tailEnd/>
            </a:ln>
          </p:spPr>
          <p:txBody>
            <a:bodyPr/>
            <a:lstStyle/>
            <a:p>
              <a:endParaRPr lang="en-US"/>
            </a:p>
          </p:txBody>
        </p:sp>
        <p:sp>
          <p:nvSpPr>
            <p:cNvPr id="20634" name="Freeform 89"/>
            <p:cNvSpPr>
              <a:spLocks noChangeAspect="1"/>
            </p:cNvSpPr>
            <p:nvPr/>
          </p:nvSpPr>
          <p:spPr bwMode="auto">
            <a:xfrm>
              <a:off x="5970525" y="1235830"/>
              <a:ext cx="740154" cy="916509"/>
            </a:xfrm>
            <a:custGeom>
              <a:avLst/>
              <a:gdLst>
                <a:gd name="T0" fmla="*/ 2147483647 w 737"/>
                <a:gd name="T1" fmla="*/ 2147483647 h 840"/>
                <a:gd name="T2" fmla="*/ 2147483647 w 737"/>
                <a:gd name="T3" fmla="*/ 2147483647 h 840"/>
                <a:gd name="T4" fmla="*/ 2147483647 w 737"/>
                <a:gd name="T5" fmla="*/ 2147483647 h 840"/>
                <a:gd name="T6" fmla="*/ 2147483647 w 737"/>
                <a:gd name="T7" fmla="*/ 2147483647 h 840"/>
                <a:gd name="T8" fmla="*/ 2147483647 w 737"/>
                <a:gd name="T9" fmla="*/ 2147483647 h 840"/>
                <a:gd name="T10" fmla="*/ 2147483647 w 737"/>
                <a:gd name="T11" fmla="*/ 2147483647 h 840"/>
                <a:gd name="T12" fmla="*/ 2147483647 w 737"/>
                <a:gd name="T13" fmla="*/ 2147483647 h 840"/>
                <a:gd name="T14" fmla="*/ 2147483647 w 737"/>
                <a:gd name="T15" fmla="*/ 2147483647 h 840"/>
                <a:gd name="T16" fmla="*/ 2147483647 w 737"/>
                <a:gd name="T17" fmla="*/ 2147483647 h 840"/>
                <a:gd name="T18" fmla="*/ 2147483647 w 737"/>
                <a:gd name="T19" fmla="*/ 2147483647 h 840"/>
                <a:gd name="T20" fmla="*/ 2147483647 w 737"/>
                <a:gd name="T21" fmla="*/ 2147483647 h 840"/>
                <a:gd name="T22" fmla="*/ 2147483647 w 737"/>
                <a:gd name="T23" fmla="*/ 2147483647 h 840"/>
                <a:gd name="T24" fmla="*/ 2147483647 w 737"/>
                <a:gd name="T25" fmla="*/ 2147483647 h 840"/>
                <a:gd name="T26" fmla="*/ 2147483647 w 737"/>
                <a:gd name="T27" fmla="*/ 2147483647 h 840"/>
                <a:gd name="T28" fmla="*/ 2147483647 w 737"/>
                <a:gd name="T29" fmla="*/ 2147483647 h 840"/>
                <a:gd name="T30" fmla="*/ 2147483647 w 737"/>
                <a:gd name="T31" fmla="*/ 2147483647 h 840"/>
                <a:gd name="T32" fmla="*/ 2147483647 w 737"/>
                <a:gd name="T33" fmla="*/ 2147483647 h 840"/>
                <a:gd name="T34" fmla="*/ 2147483647 w 737"/>
                <a:gd name="T35" fmla="*/ 2147483647 h 840"/>
                <a:gd name="T36" fmla="*/ 2147483647 w 737"/>
                <a:gd name="T37" fmla="*/ 2147483647 h 840"/>
                <a:gd name="T38" fmla="*/ 2147483647 w 737"/>
                <a:gd name="T39" fmla="*/ 2147483647 h 840"/>
                <a:gd name="T40" fmla="*/ 2147483647 w 737"/>
                <a:gd name="T41" fmla="*/ 2147483647 h 840"/>
                <a:gd name="T42" fmla="*/ 2147483647 w 737"/>
                <a:gd name="T43" fmla="*/ 2147483647 h 840"/>
                <a:gd name="T44" fmla="*/ 2147483647 w 737"/>
                <a:gd name="T45" fmla="*/ 2147483647 h 840"/>
                <a:gd name="T46" fmla="*/ 2147483647 w 737"/>
                <a:gd name="T47" fmla="*/ 2147483647 h 840"/>
                <a:gd name="T48" fmla="*/ 2147483647 w 737"/>
                <a:gd name="T49" fmla="*/ 2147483647 h 840"/>
                <a:gd name="T50" fmla="*/ 2147483647 w 737"/>
                <a:gd name="T51" fmla="*/ 2147483647 h 840"/>
                <a:gd name="T52" fmla="*/ 2147483647 w 737"/>
                <a:gd name="T53" fmla="*/ 2147483647 h 840"/>
                <a:gd name="T54" fmla="*/ 2147483647 w 737"/>
                <a:gd name="T55" fmla="*/ 2147483647 h 840"/>
                <a:gd name="T56" fmla="*/ 2147483647 w 737"/>
                <a:gd name="T57" fmla="*/ 2147483647 h 840"/>
                <a:gd name="T58" fmla="*/ 2147483647 w 737"/>
                <a:gd name="T59" fmla="*/ 2147483647 h 840"/>
                <a:gd name="T60" fmla="*/ 2147483647 w 737"/>
                <a:gd name="T61" fmla="*/ 2147483647 h 840"/>
                <a:gd name="T62" fmla="*/ 2147483647 w 737"/>
                <a:gd name="T63" fmla="*/ 2147483647 h 840"/>
                <a:gd name="T64" fmla="*/ 2147483647 w 737"/>
                <a:gd name="T65" fmla="*/ 2147483647 h 840"/>
                <a:gd name="T66" fmla="*/ 2147483647 w 737"/>
                <a:gd name="T67" fmla="*/ 2147483647 h 840"/>
                <a:gd name="T68" fmla="*/ 2147483647 w 737"/>
                <a:gd name="T69" fmla="*/ 2147483647 h 840"/>
                <a:gd name="T70" fmla="*/ 2147483647 w 737"/>
                <a:gd name="T71" fmla="*/ 2147483647 h 840"/>
                <a:gd name="T72" fmla="*/ 2147483647 w 737"/>
                <a:gd name="T73" fmla="*/ 2147483647 h 840"/>
                <a:gd name="T74" fmla="*/ 2147483647 w 737"/>
                <a:gd name="T75" fmla="*/ 2147483647 h 840"/>
                <a:gd name="T76" fmla="*/ 2147483647 w 737"/>
                <a:gd name="T77" fmla="*/ 2147483647 h 840"/>
                <a:gd name="T78" fmla="*/ 2147483647 w 737"/>
                <a:gd name="T79" fmla="*/ 2147483647 h 840"/>
                <a:gd name="T80" fmla="*/ 2147483647 w 737"/>
                <a:gd name="T81" fmla="*/ 2147483647 h 840"/>
                <a:gd name="T82" fmla="*/ 2147483647 w 737"/>
                <a:gd name="T83" fmla="*/ 2147483647 h 840"/>
                <a:gd name="T84" fmla="*/ 2147483647 w 737"/>
                <a:gd name="T85" fmla="*/ 2147483647 h 840"/>
                <a:gd name="T86" fmla="*/ 2147483647 w 737"/>
                <a:gd name="T87" fmla="*/ 0 h 840"/>
                <a:gd name="T88" fmla="*/ 0 w 737"/>
                <a:gd name="T89" fmla="*/ 2147483647 h 840"/>
                <a:gd name="T90" fmla="*/ 2147483647 w 737"/>
                <a:gd name="T91" fmla="*/ 2147483647 h 840"/>
                <a:gd name="T92" fmla="*/ 2147483647 w 737"/>
                <a:gd name="T93" fmla="*/ 2147483647 h 840"/>
                <a:gd name="T94" fmla="*/ 2147483647 w 737"/>
                <a:gd name="T95" fmla="*/ 2147483647 h 840"/>
                <a:gd name="T96" fmla="*/ 2147483647 w 737"/>
                <a:gd name="T97" fmla="*/ 2147483647 h 840"/>
                <a:gd name="T98" fmla="*/ 2147483647 w 737"/>
                <a:gd name="T99" fmla="*/ 2147483647 h 840"/>
                <a:gd name="T100" fmla="*/ 2147483647 w 737"/>
                <a:gd name="T101" fmla="*/ 2147483647 h 840"/>
                <a:gd name="T102" fmla="*/ 2147483647 w 737"/>
                <a:gd name="T103" fmla="*/ 2147483647 h 840"/>
                <a:gd name="T104" fmla="*/ 2147483647 w 737"/>
                <a:gd name="T105" fmla="*/ 2147483647 h 840"/>
                <a:gd name="T106" fmla="*/ 2147483647 w 737"/>
                <a:gd name="T107" fmla="*/ 2147483647 h 840"/>
                <a:gd name="T108" fmla="*/ 2147483647 w 737"/>
                <a:gd name="T109" fmla="*/ 2147483647 h 840"/>
                <a:gd name="T110" fmla="*/ 2147483647 w 737"/>
                <a:gd name="T111" fmla="*/ 2147483647 h 840"/>
                <a:gd name="T112" fmla="*/ 2147483647 w 737"/>
                <a:gd name="T113" fmla="*/ 2147483647 h 8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37"/>
                <a:gd name="T172" fmla="*/ 0 h 840"/>
                <a:gd name="T173" fmla="*/ 737 w 737"/>
                <a:gd name="T174" fmla="*/ 840 h 84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37" h="840">
                  <a:moveTo>
                    <a:pt x="607" y="826"/>
                  </a:moveTo>
                  <a:lnTo>
                    <a:pt x="607" y="822"/>
                  </a:lnTo>
                  <a:lnTo>
                    <a:pt x="607" y="816"/>
                  </a:lnTo>
                  <a:lnTo>
                    <a:pt x="601" y="794"/>
                  </a:lnTo>
                  <a:lnTo>
                    <a:pt x="595" y="774"/>
                  </a:lnTo>
                  <a:lnTo>
                    <a:pt x="591" y="768"/>
                  </a:lnTo>
                  <a:lnTo>
                    <a:pt x="589" y="764"/>
                  </a:lnTo>
                  <a:lnTo>
                    <a:pt x="575" y="758"/>
                  </a:lnTo>
                  <a:lnTo>
                    <a:pt x="561" y="750"/>
                  </a:lnTo>
                  <a:lnTo>
                    <a:pt x="551" y="740"/>
                  </a:lnTo>
                  <a:lnTo>
                    <a:pt x="541" y="730"/>
                  </a:lnTo>
                  <a:lnTo>
                    <a:pt x="529" y="714"/>
                  </a:lnTo>
                  <a:lnTo>
                    <a:pt x="525" y="706"/>
                  </a:lnTo>
                  <a:lnTo>
                    <a:pt x="491" y="690"/>
                  </a:lnTo>
                  <a:lnTo>
                    <a:pt x="489" y="682"/>
                  </a:lnTo>
                  <a:lnTo>
                    <a:pt x="485" y="680"/>
                  </a:lnTo>
                  <a:lnTo>
                    <a:pt x="481" y="680"/>
                  </a:lnTo>
                  <a:lnTo>
                    <a:pt x="475" y="680"/>
                  </a:lnTo>
                  <a:lnTo>
                    <a:pt x="471" y="680"/>
                  </a:lnTo>
                  <a:lnTo>
                    <a:pt x="465" y="678"/>
                  </a:lnTo>
                  <a:lnTo>
                    <a:pt x="451" y="670"/>
                  </a:lnTo>
                  <a:lnTo>
                    <a:pt x="447" y="664"/>
                  </a:lnTo>
                  <a:lnTo>
                    <a:pt x="441" y="658"/>
                  </a:lnTo>
                  <a:lnTo>
                    <a:pt x="439" y="654"/>
                  </a:lnTo>
                  <a:lnTo>
                    <a:pt x="441" y="648"/>
                  </a:lnTo>
                  <a:lnTo>
                    <a:pt x="447" y="632"/>
                  </a:lnTo>
                  <a:lnTo>
                    <a:pt x="447" y="626"/>
                  </a:lnTo>
                  <a:lnTo>
                    <a:pt x="445" y="622"/>
                  </a:lnTo>
                  <a:lnTo>
                    <a:pt x="443" y="616"/>
                  </a:lnTo>
                  <a:lnTo>
                    <a:pt x="437" y="606"/>
                  </a:lnTo>
                  <a:lnTo>
                    <a:pt x="435" y="600"/>
                  </a:lnTo>
                  <a:lnTo>
                    <a:pt x="435" y="592"/>
                  </a:lnTo>
                  <a:lnTo>
                    <a:pt x="439" y="574"/>
                  </a:lnTo>
                  <a:lnTo>
                    <a:pt x="447" y="552"/>
                  </a:lnTo>
                  <a:lnTo>
                    <a:pt x="439" y="538"/>
                  </a:lnTo>
                  <a:lnTo>
                    <a:pt x="423" y="538"/>
                  </a:lnTo>
                  <a:lnTo>
                    <a:pt x="423" y="514"/>
                  </a:lnTo>
                  <a:lnTo>
                    <a:pt x="427" y="512"/>
                  </a:lnTo>
                  <a:lnTo>
                    <a:pt x="429" y="508"/>
                  </a:lnTo>
                  <a:lnTo>
                    <a:pt x="433" y="502"/>
                  </a:lnTo>
                  <a:lnTo>
                    <a:pt x="435" y="496"/>
                  </a:lnTo>
                  <a:lnTo>
                    <a:pt x="441" y="490"/>
                  </a:lnTo>
                  <a:lnTo>
                    <a:pt x="457" y="478"/>
                  </a:lnTo>
                  <a:lnTo>
                    <a:pt x="481" y="462"/>
                  </a:lnTo>
                  <a:lnTo>
                    <a:pt x="479" y="382"/>
                  </a:lnTo>
                  <a:lnTo>
                    <a:pt x="477" y="380"/>
                  </a:lnTo>
                  <a:lnTo>
                    <a:pt x="481" y="374"/>
                  </a:lnTo>
                  <a:lnTo>
                    <a:pt x="495" y="364"/>
                  </a:lnTo>
                  <a:lnTo>
                    <a:pt x="519" y="342"/>
                  </a:lnTo>
                  <a:lnTo>
                    <a:pt x="549" y="316"/>
                  </a:lnTo>
                  <a:lnTo>
                    <a:pt x="577" y="288"/>
                  </a:lnTo>
                  <a:lnTo>
                    <a:pt x="587" y="276"/>
                  </a:lnTo>
                  <a:lnTo>
                    <a:pt x="593" y="266"/>
                  </a:lnTo>
                  <a:lnTo>
                    <a:pt x="597" y="258"/>
                  </a:lnTo>
                  <a:lnTo>
                    <a:pt x="605" y="250"/>
                  </a:lnTo>
                  <a:lnTo>
                    <a:pt x="623" y="234"/>
                  </a:lnTo>
                  <a:lnTo>
                    <a:pt x="645" y="222"/>
                  </a:lnTo>
                  <a:lnTo>
                    <a:pt x="655" y="218"/>
                  </a:lnTo>
                  <a:lnTo>
                    <a:pt x="665" y="214"/>
                  </a:lnTo>
                  <a:lnTo>
                    <a:pt x="675" y="212"/>
                  </a:lnTo>
                  <a:lnTo>
                    <a:pt x="687" y="206"/>
                  </a:lnTo>
                  <a:lnTo>
                    <a:pt x="711" y="192"/>
                  </a:lnTo>
                  <a:lnTo>
                    <a:pt x="737" y="174"/>
                  </a:lnTo>
                  <a:lnTo>
                    <a:pt x="737" y="172"/>
                  </a:lnTo>
                  <a:lnTo>
                    <a:pt x="733" y="172"/>
                  </a:lnTo>
                  <a:lnTo>
                    <a:pt x="719" y="174"/>
                  </a:lnTo>
                  <a:lnTo>
                    <a:pt x="709" y="176"/>
                  </a:lnTo>
                  <a:lnTo>
                    <a:pt x="703" y="176"/>
                  </a:lnTo>
                  <a:lnTo>
                    <a:pt x="697" y="176"/>
                  </a:lnTo>
                  <a:lnTo>
                    <a:pt x="693" y="172"/>
                  </a:lnTo>
                  <a:lnTo>
                    <a:pt x="687" y="168"/>
                  </a:lnTo>
                  <a:lnTo>
                    <a:pt x="685" y="166"/>
                  </a:lnTo>
                  <a:lnTo>
                    <a:pt x="609" y="166"/>
                  </a:lnTo>
                  <a:lnTo>
                    <a:pt x="609" y="150"/>
                  </a:lnTo>
                  <a:lnTo>
                    <a:pt x="605" y="150"/>
                  </a:lnTo>
                  <a:lnTo>
                    <a:pt x="599" y="150"/>
                  </a:lnTo>
                  <a:lnTo>
                    <a:pt x="597" y="150"/>
                  </a:lnTo>
                  <a:lnTo>
                    <a:pt x="587" y="160"/>
                  </a:lnTo>
                  <a:lnTo>
                    <a:pt x="577" y="168"/>
                  </a:lnTo>
                  <a:lnTo>
                    <a:pt x="569" y="172"/>
                  </a:lnTo>
                  <a:lnTo>
                    <a:pt x="561" y="176"/>
                  </a:lnTo>
                  <a:lnTo>
                    <a:pt x="553" y="178"/>
                  </a:lnTo>
                  <a:lnTo>
                    <a:pt x="547" y="178"/>
                  </a:lnTo>
                  <a:lnTo>
                    <a:pt x="537" y="174"/>
                  </a:lnTo>
                  <a:lnTo>
                    <a:pt x="527" y="170"/>
                  </a:lnTo>
                  <a:lnTo>
                    <a:pt x="521" y="164"/>
                  </a:lnTo>
                  <a:lnTo>
                    <a:pt x="517" y="156"/>
                  </a:lnTo>
                  <a:lnTo>
                    <a:pt x="507" y="156"/>
                  </a:lnTo>
                  <a:lnTo>
                    <a:pt x="501" y="154"/>
                  </a:lnTo>
                  <a:lnTo>
                    <a:pt x="497" y="150"/>
                  </a:lnTo>
                  <a:lnTo>
                    <a:pt x="497" y="148"/>
                  </a:lnTo>
                  <a:lnTo>
                    <a:pt x="495" y="142"/>
                  </a:lnTo>
                  <a:lnTo>
                    <a:pt x="489" y="136"/>
                  </a:lnTo>
                  <a:lnTo>
                    <a:pt x="487" y="134"/>
                  </a:lnTo>
                  <a:lnTo>
                    <a:pt x="483" y="134"/>
                  </a:lnTo>
                  <a:lnTo>
                    <a:pt x="477" y="136"/>
                  </a:lnTo>
                  <a:lnTo>
                    <a:pt x="473" y="142"/>
                  </a:lnTo>
                  <a:lnTo>
                    <a:pt x="465" y="152"/>
                  </a:lnTo>
                  <a:lnTo>
                    <a:pt x="459" y="156"/>
                  </a:lnTo>
                  <a:lnTo>
                    <a:pt x="457" y="156"/>
                  </a:lnTo>
                  <a:lnTo>
                    <a:pt x="455" y="152"/>
                  </a:lnTo>
                  <a:lnTo>
                    <a:pt x="453" y="138"/>
                  </a:lnTo>
                  <a:lnTo>
                    <a:pt x="451" y="132"/>
                  </a:lnTo>
                  <a:lnTo>
                    <a:pt x="447" y="130"/>
                  </a:lnTo>
                  <a:lnTo>
                    <a:pt x="433" y="122"/>
                  </a:lnTo>
                  <a:lnTo>
                    <a:pt x="431" y="118"/>
                  </a:lnTo>
                  <a:lnTo>
                    <a:pt x="431" y="116"/>
                  </a:lnTo>
                  <a:lnTo>
                    <a:pt x="435" y="114"/>
                  </a:lnTo>
                  <a:lnTo>
                    <a:pt x="437" y="114"/>
                  </a:lnTo>
                  <a:lnTo>
                    <a:pt x="409" y="108"/>
                  </a:lnTo>
                  <a:lnTo>
                    <a:pt x="375" y="102"/>
                  </a:lnTo>
                  <a:lnTo>
                    <a:pt x="365" y="102"/>
                  </a:lnTo>
                  <a:lnTo>
                    <a:pt x="361" y="104"/>
                  </a:lnTo>
                  <a:lnTo>
                    <a:pt x="359" y="106"/>
                  </a:lnTo>
                  <a:lnTo>
                    <a:pt x="353" y="114"/>
                  </a:lnTo>
                  <a:lnTo>
                    <a:pt x="347" y="118"/>
                  </a:lnTo>
                  <a:lnTo>
                    <a:pt x="341" y="120"/>
                  </a:lnTo>
                  <a:lnTo>
                    <a:pt x="335" y="122"/>
                  </a:lnTo>
                  <a:lnTo>
                    <a:pt x="325" y="122"/>
                  </a:lnTo>
                  <a:lnTo>
                    <a:pt x="321" y="120"/>
                  </a:lnTo>
                  <a:lnTo>
                    <a:pt x="319" y="106"/>
                  </a:lnTo>
                  <a:lnTo>
                    <a:pt x="279" y="106"/>
                  </a:lnTo>
                  <a:lnTo>
                    <a:pt x="277" y="96"/>
                  </a:lnTo>
                  <a:lnTo>
                    <a:pt x="265" y="98"/>
                  </a:lnTo>
                  <a:lnTo>
                    <a:pt x="255" y="98"/>
                  </a:lnTo>
                  <a:lnTo>
                    <a:pt x="249" y="96"/>
                  </a:lnTo>
                  <a:lnTo>
                    <a:pt x="243" y="92"/>
                  </a:lnTo>
                  <a:lnTo>
                    <a:pt x="237" y="84"/>
                  </a:lnTo>
                  <a:lnTo>
                    <a:pt x="237" y="82"/>
                  </a:lnTo>
                  <a:lnTo>
                    <a:pt x="235" y="30"/>
                  </a:lnTo>
                  <a:lnTo>
                    <a:pt x="209" y="2"/>
                  </a:lnTo>
                  <a:lnTo>
                    <a:pt x="195" y="0"/>
                  </a:lnTo>
                  <a:lnTo>
                    <a:pt x="195" y="44"/>
                  </a:lnTo>
                  <a:lnTo>
                    <a:pt x="183" y="54"/>
                  </a:lnTo>
                  <a:lnTo>
                    <a:pt x="0" y="54"/>
                  </a:lnTo>
                  <a:lnTo>
                    <a:pt x="8" y="98"/>
                  </a:lnTo>
                  <a:lnTo>
                    <a:pt x="6" y="114"/>
                  </a:lnTo>
                  <a:lnTo>
                    <a:pt x="6" y="152"/>
                  </a:lnTo>
                  <a:lnTo>
                    <a:pt x="6" y="174"/>
                  </a:lnTo>
                  <a:lnTo>
                    <a:pt x="10" y="196"/>
                  </a:lnTo>
                  <a:lnTo>
                    <a:pt x="16" y="214"/>
                  </a:lnTo>
                  <a:lnTo>
                    <a:pt x="20" y="222"/>
                  </a:lnTo>
                  <a:lnTo>
                    <a:pt x="25" y="228"/>
                  </a:lnTo>
                  <a:lnTo>
                    <a:pt x="31" y="250"/>
                  </a:lnTo>
                  <a:lnTo>
                    <a:pt x="33" y="270"/>
                  </a:lnTo>
                  <a:lnTo>
                    <a:pt x="35" y="294"/>
                  </a:lnTo>
                  <a:lnTo>
                    <a:pt x="37" y="340"/>
                  </a:lnTo>
                  <a:lnTo>
                    <a:pt x="45" y="358"/>
                  </a:lnTo>
                  <a:lnTo>
                    <a:pt x="43" y="382"/>
                  </a:lnTo>
                  <a:lnTo>
                    <a:pt x="45" y="416"/>
                  </a:lnTo>
                  <a:lnTo>
                    <a:pt x="57" y="432"/>
                  </a:lnTo>
                  <a:lnTo>
                    <a:pt x="63" y="448"/>
                  </a:lnTo>
                  <a:lnTo>
                    <a:pt x="61" y="490"/>
                  </a:lnTo>
                  <a:lnTo>
                    <a:pt x="61" y="502"/>
                  </a:lnTo>
                  <a:lnTo>
                    <a:pt x="43" y="524"/>
                  </a:lnTo>
                  <a:lnTo>
                    <a:pt x="41" y="528"/>
                  </a:lnTo>
                  <a:lnTo>
                    <a:pt x="35" y="534"/>
                  </a:lnTo>
                  <a:lnTo>
                    <a:pt x="33" y="540"/>
                  </a:lnTo>
                  <a:lnTo>
                    <a:pt x="33" y="544"/>
                  </a:lnTo>
                  <a:lnTo>
                    <a:pt x="35" y="548"/>
                  </a:lnTo>
                  <a:lnTo>
                    <a:pt x="39" y="552"/>
                  </a:lnTo>
                  <a:lnTo>
                    <a:pt x="73" y="576"/>
                  </a:lnTo>
                  <a:lnTo>
                    <a:pt x="73" y="710"/>
                  </a:lnTo>
                  <a:lnTo>
                    <a:pt x="73" y="840"/>
                  </a:lnTo>
                  <a:lnTo>
                    <a:pt x="93" y="838"/>
                  </a:lnTo>
                  <a:lnTo>
                    <a:pt x="147" y="838"/>
                  </a:lnTo>
                  <a:lnTo>
                    <a:pt x="317" y="836"/>
                  </a:lnTo>
                  <a:lnTo>
                    <a:pt x="497" y="834"/>
                  </a:lnTo>
                  <a:lnTo>
                    <a:pt x="565" y="830"/>
                  </a:lnTo>
                  <a:lnTo>
                    <a:pt x="591" y="828"/>
                  </a:lnTo>
                  <a:lnTo>
                    <a:pt x="605" y="826"/>
                  </a:lnTo>
                </a:path>
              </a:pathLst>
            </a:custGeom>
            <a:solidFill>
              <a:srgbClr val="FFFDC5"/>
            </a:solidFill>
            <a:ln w="6350">
              <a:solidFill>
                <a:srgbClr val="FF8C00"/>
              </a:solidFill>
              <a:round/>
              <a:headEnd/>
              <a:tailEnd/>
            </a:ln>
          </p:spPr>
          <p:txBody>
            <a:bodyPr/>
            <a:lstStyle/>
            <a:p>
              <a:endParaRPr lang="en-US"/>
            </a:p>
          </p:txBody>
        </p:sp>
        <p:sp>
          <p:nvSpPr>
            <p:cNvPr id="20635" name="Freeform 90"/>
            <p:cNvSpPr>
              <a:spLocks noChangeAspect="1"/>
            </p:cNvSpPr>
            <p:nvPr/>
          </p:nvSpPr>
          <p:spPr bwMode="auto">
            <a:xfrm>
              <a:off x="6026219" y="2136412"/>
              <a:ext cx="678597" cy="496624"/>
            </a:xfrm>
            <a:custGeom>
              <a:avLst/>
              <a:gdLst>
                <a:gd name="T0" fmla="*/ 2147483647 w 676"/>
                <a:gd name="T1" fmla="*/ 2147483647 h 456"/>
                <a:gd name="T2" fmla="*/ 2147483647 w 676"/>
                <a:gd name="T3" fmla="*/ 2147483647 h 456"/>
                <a:gd name="T4" fmla="*/ 2147483647 w 676"/>
                <a:gd name="T5" fmla="*/ 2147483647 h 456"/>
                <a:gd name="T6" fmla="*/ 2147483647 w 676"/>
                <a:gd name="T7" fmla="*/ 2147483647 h 456"/>
                <a:gd name="T8" fmla="*/ 2147483647 w 676"/>
                <a:gd name="T9" fmla="*/ 2147483647 h 456"/>
                <a:gd name="T10" fmla="*/ 2147483647 w 676"/>
                <a:gd name="T11" fmla="*/ 2147483647 h 456"/>
                <a:gd name="T12" fmla="*/ 2147483647 w 676"/>
                <a:gd name="T13" fmla="*/ 2147483647 h 456"/>
                <a:gd name="T14" fmla="*/ 2147483647 w 676"/>
                <a:gd name="T15" fmla="*/ 2147483647 h 456"/>
                <a:gd name="T16" fmla="*/ 2147483647 w 676"/>
                <a:gd name="T17" fmla="*/ 2147483647 h 456"/>
                <a:gd name="T18" fmla="*/ 2147483647 w 676"/>
                <a:gd name="T19" fmla="*/ 2147483647 h 456"/>
                <a:gd name="T20" fmla="*/ 2147483647 w 676"/>
                <a:gd name="T21" fmla="*/ 2147483647 h 456"/>
                <a:gd name="T22" fmla="*/ 2147483647 w 676"/>
                <a:gd name="T23" fmla="*/ 2147483647 h 456"/>
                <a:gd name="T24" fmla="*/ 2147483647 w 676"/>
                <a:gd name="T25" fmla="*/ 2147483647 h 456"/>
                <a:gd name="T26" fmla="*/ 2147483647 w 676"/>
                <a:gd name="T27" fmla="*/ 2147483647 h 456"/>
                <a:gd name="T28" fmla="*/ 2147483647 w 676"/>
                <a:gd name="T29" fmla="*/ 0 h 456"/>
                <a:gd name="T30" fmla="*/ 2147483647 w 676"/>
                <a:gd name="T31" fmla="*/ 2147483647 h 456"/>
                <a:gd name="T32" fmla="*/ 2147483647 w 676"/>
                <a:gd name="T33" fmla="*/ 2147483647 h 456"/>
                <a:gd name="T34" fmla="*/ 2147483647 w 676"/>
                <a:gd name="T35" fmla="*/ 2147483647 h 456"/>
                <a:gd name="T36" fmla="*/ 2147483647 w 676"/>
                <a:gd name="T37" fmla="*/ 2147483647 h 456"/>
                <a:gd name="T38" fmla="*/ 2147483647 w 676"/>
                <a:gd name="T39" fmla="*/ 2147483647 h 456"/>
                <a:gd name="T40" fmla="*/ 2147483647 w 676"/>
                <a:gd name="T41" fmla="*/ 2147483647 h 456"/>
                <a:gd name="T42" fmla="*/ 2147483647 w 676"/>
                <a:gd name="T43" fmla="*/ 2147483647 h 456"/>
                <a:gd name="T44" fmla="*/ 2147483647 w 676"/>
                <a:gd name="T45" fmla="*/ 2147483647 h 456"/>
                <a:gd name="T46" fmla="*/ 2147483647 w 676"/>
                <a:gd name="T47" fmla="*/ 2147483647 h 456"/>
                <a:gd name="T48" fmla="*/ 2147483647 w 676"/>
                <a:gd name="T49" fmla="*/ 2147483647 h 456"/>
                <a:gd name="T50" fmla="*/ 2147483647 w 676"/>
                <a:gd name="T51" fmla="*/ 2147483647 h 456"/>
                <a:gd name="T52" fmla="*/ 2147483647 w 676"/>
                <a:gd name="T53" fmla="*/ 2147483647 h 456"/>
                <a:gd name="T54" fmla="*/ 2147483647 w 676"/>
                <a:gd name="T55" fmla="*/ 2147483647 h 456"/>
                <a:gd name="T56" fmla="*/ 2147483647 w 676"/>
                <a:gd name="T57" fmla="*/ 2147483647 h 456"/>
                <a:gd name="T58" fmla="*/ 2147483647 w 676"/>
                <a:gd name="T59" fmla="*/ 2147483647 h 456"/>
                <a:gd name="T60" fmla="*/ 2147483647 w 676"/>
                <a:gd name="T61" fmla="*/ 2147483647 h 456"/>
                <a:gd name="T62" fmla="*/ 2147483647 w 676"/>
                <a:gd name="T63" fmla="*/ 2147483647 h 456"/>
                <a:gd name="T64" fmla="*/ 2147483647 w 676"/>
                <a:gd name="T65" fmla="*/ 2147483647 h 456"/>
                <a:gd name="T66" fmla="*/ 2147483647 w 676"/>
                <a:gd name="T67" fmla="*/ 2147483647 h 456"/>
                <a:gd name="T68" fmla="*/ 2147483647 w 676"/>
                <a:gd name="T69" fmla="*/ 2147483647 h 456"/>
                <a:gd name="T70" fmla="*/ 2147483647 w 676"/>
                <a:gd name="T71" fmla="*/ 2147483647 h 456"/>
                <a:gd name="T72" fmla="*/ 2147483647 w 676"/>
                <a:gd name="T73" fmla="*/ 2147483647 h 456"/>
                <a:gd name="T74" fmla="*/ 2147483647 w 676"/>
                <a:gd name="T75" fmla="*/ 2147483647 h 456"/>
                <a:gd name="T76" fmla="*/ 2147483647 w 676"/>
                <a:gd name="T77" fmla="*/ 2147483647 h 456"/>
                <a:gd name="T78" fmla="*/ 2147483647 w 676"/>
                <a:gd name="T79" fmla="*/ 2147483647 h 456"/>
                <a:gd name="T80" fmla="*/ 2147483647 w 676"/>
                <a:gd name="T81" fmla="*/ 2147483647 h 456"/>
                <a:gd name="T82" fmla="*/ 2147483647 w 676"/>
                <a:gd name="T83" fmla="*/ 2147483647 h 456"/>
                <a:gd name="T84" fmla="*/ 2147483647 w 676"/>
                <a:gd name="T85" fmla="*/ 2147483647 h 4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76"/>
                <a:gd name="T130" fmla="*/ 0 h 456"/>
                <a:gd name="T131" fmla="*/ 676 w 676"/>
                <a:gd name="T132" fmla="*/ 456 h 45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76" h="456">
                  <a:moveTo>
                    <a:pt x="86" y="434"/>
                  </a:moveTo>
                  <a:lnTo>
                    <a:pt x="80" y="426"/>
                  </a:lnTo>
                  <a:lnTo>
                    <a:pt x="78" y="416"/>
                  </a:lnTo>
                  <a:lnTo>
                    <a:pt x="76" y="402"/>
                  </a:lnTo>
                  <a:lnTo>
                    <a:pt x="78" y="390"/>
                  </a:lnTo>
                  <a:lnTo>
                    <a:pt x="80" y="368"/>
                  </a:lnTo>
                  <a:lnTo>
                    <a:pt x="80" y="358"/>
                  </a:lnTo>
                  <a:lnTo>
                    <a:pt x="74" y="348"/>
                  </a:lnTo>
                  <a:lnTo>
                    <a:pt x="72" y="312"/>
                  </a:lnTo>
                  <a:lnTo>
                    <a:pt x="66" y="306"/>
                  </a:lnTo>
                  <a:lnTo>
                    <a:pt x="60" y="302"/>
                  </a:lnTo>
                  <a:lnTo>
                    <a:pt x="56" y="296"/>
                  </a:lnTo>
                  <a:lnTo>
                    <a:pt x="54" y="290"/>
                  </a:lnTo>
                  <a:lnTo>
                    <a:pt x="54" y="284"/>
                  </a:lnTo>
                  <a:lnTo>
                    <a:pt x="54" y="274"/>
                  </a:lnTo>
                  <a:lnTo>
                    <a:pt x="54" y="270"/>
                  </a:lnTo>
                  <a:lnTo>
                    <a:pt x="52" y="250"/>
                  </a:lnTo>
                  <a:lnTo>
                    <a:pt x="48" y="238"/>
                  </a:lnTo>
                  <a:lnTo>
                    <a:pt x="44" y="232"/>
                  </a:lnTo>
                  <a:lnTo>
                    <a:pt x="40" y="228"/>
                  </a:lnTo>
                  <a:lnTo>
                    <a:pt x="34" y="224"/>
                  </a:lnTo>
                  <a:lnTo>
                    <a:pt x="30" y="220"/>
                  </a:lnTo>
                  <a:lnTo>
                    <a:pt x="28" y="210"/>
                  </a:lnTo>
                  <a:lnTo>
                    <a:pt x="26" y="200"/>
                  </a:lnTo>
                  <a:lnTo>
                    <a:pt x="26" y="196"/>
                  </a:lnTo>
                  <a:lnTo>
                    <a:pt x="20" y="180"/>
                  </a:lnTo>
                  <a:lnTo>
                    <a:pt x="20" y="164"/>
                  </a:lnTo>
                  <a:lnTo>
                    <a:pt x="12" y="140"/>
                  </a:lnTo>
                  <a:lnTo>
                    <a:pt x="0" y="128"/>
                  </a:lnTo>
                  <a:lnTo>
                    <a:pt x="2" y="116"/>
                  </a:lnTo>
                  <a:lnTo>
                    <a:pt x="18" y="54"/>
                  </a:lnTo>
                  <a:lnTo>
                    <a:pt x="2" y="54"/>
                  </a:lnTo>
                  <a:lnTo>
                    <a:pt x="4" y="46"/>
                  </a:lnTo>
                  <a:lnTo>
                    <a:pt x="8" y="38"/>
                  </a:lnTo>
                  <a:lnTo>
                    <a:pt x="6" y="30"/>
                  </a:lnTo>
                  <a:lnTo>
                    <a:pt x="2" y="20"/>
                  </a:lnTo>
                  <a:lnTo>
                    <a:pt x="6" y="14"/>
                  </a:lnTo>
                  <a:lnTo>
                    <a:pt x="18" y="14"/>
                  </a:lnTo>
                  <a:lnTo>
                    <a:pt x="38" y="12"/>
                  </a:lnTo>
                  <a:lnTo>
                    <a:pt x="92" y="12"/>
                  </a:lnTo>
                  <a:lnTo>
                    <a:pt x="262" y="10"/>
                  </a:lnTo>
                  <a:lnTo>
                    <a:pt x="442" y="8"/>
                  </a:lnTo>
                  <a:lnTo>
                    <a:pt x="510" y="4"/>
                  </a:lnTo>
                  <a:lnTo>
                    <a:pt x="536" y="2"/>
                  </a:lnTo>
                  <a:lnTo>
                    <a:pt x="552" y="0"/>
                  </a:lnTo>
                  <a:lnTo>
                    <a:pt x="560" y="24"/>
                  </a:lnTo>
                  <a:lnTo>
                    <a:pt x="562" y="26"/>
                  </a:lnTo>
                  <a:lnTo>
                    <a:pt x="566" y="28"/>
                  </a:lnTo>
                  <a:lnTo>
                    <a:pt x="568" y="32"/>
                  </a:lnTo>
                  <a:lnTo>
                    <a:pt x="568" y="38"/>
                  </a:lnTo>
                  <a:lnTo>
                    <a:pt x="566" y="44"/>
                  </a:lnTo>
                  <a:lnTo>
                    <a:pt x="562" y="54"/>
                  </a:lnTo>
                  <a:lnTo>
                    <a:pt x="560" y="64"/>
                  </a:lnTo>
                  <a:lnTo>
                    <a:pt x="560" y="74"/>
                  </a:lnTo>
                  <a:lnTo>
                    <a:pt x="564" y="82"/>
                  </a:lnTo>
                  <a:lnTo>
                    <a:pt x="570" y="92"/>
                  </a:lnTo>
                  <a:lnTo>
                    <a:pt x="574" y="100"/>
                  </a:lnTo>
                  <a:lnTo>
                    <a:pt x="576" y="106"/>
                  </a:lnTo>
                  <a:lnTo>
                    <a:pt x="576" y="112"/>
                  </a:lnTo>
                  <a:lnTo>
                    <a:pt x="602" y="120"/>
                  </a:lnTo>
                  <a:lnTo>
                    <a:pt x="606" y="120"/>
                  </a:lnTo>
                  <a:lnTo>
                    <a:pt x="612" y="124"/>
                  </a:lnTo>
                  <a:lnTo>
                    <a:pt x="616" y="132"/>
                  </a:lnTo>
                  <a:lnTo>
                    <a:pt x="618" y="136"/>
                  </a:lnTo>
                  <a:lnTo>
                    <a:pt x="620" y="142"/>
                  </a:lnTo>
                  <a:lnTo>
                    <a:pt x="620" y="146"/>
                  </a:lnTo>
                  <a:lnTo>
                    <a:pt x="622" y="148"/>
                  </a:lnTo>
                  <a:lnTo>
                    <a:pt x="628" y="152"/>
                  </a:lnTo>
                  <a:lnTo>
                    <a:pt x="638" y="158"/>
                  </a:lnTo>
                  <a:lnTo>
                    <a:pt x="644" y="162"/>
                  </a:lnTo>
                  <a:lnTo>
                    <a:pt x="646" y="166"/>
                  </a:lnTo>
                  <a:lnTo>
                    <a:pt x="648" y="170"/>
                  </a:lnTo>
                  <a:lnTo>
                    <a:pt x="648" y="172"/>
                  </a:lnTo>
                  <a:lnTo>
                    <a:pt x="646" y="176"/>
                  </a:lnTo>
                  <a:lnTo>
                    <a:pt x="644" y="176"/>
                  </a:lnTo>
                  <a:lnTo>
                    <a:pt x="658" y="186"/>
                  </a:lnTo>
                  <a:lnTo>
                    <a:pt x="662" y="188"/>
                  </a:lnTo>
                  <a:lnTo>
                    <a:pt x="666" y="190"/>
                  </a:lnTo>
                  <a:lnTo>
                    <a:pt x="670" y="194"/>
                  </a:lnTo>
                  <a:lnTo>
                    <a:pt x="674" y="200"/>
                  </a:lnTo>
                  <a:lnTo>
                    <a:pt x="676" y="208"/>
                  </a:lnTo>
                  <a:lnTo>
                    <a:pt x="676" y="218"/>
                  </a:lnTo>
                  <a:lnTo>
                    <a:pt x="672" y="230"/>
                  </a:lnTo>
                  <a:lnTo>
                    <a:pt x="668" y="240"/>
                  </a:lnTo>
                  <a:lnTo>
                    <a:pt x="664" y="244"/>
                  </a:lnTo>
                  <a:lnTo>
                    <a:pt x="662" y="246"/>
                  </a:lnTo>
                  <a:lnTo>
                    <a:pt x="660" y="244"/>
                  </a:lnTo>
                  <a:lnTo>
                    <a:pt x="658" y="244"/>
                  </a:lnTo>
                  <a:lnTo>
                    <a:pt x="656" y="248"/>
                  </a:lnTo>
                  <a:lnTo>
                    <a:pt x="656" y="272"/>
                  </a:lnTo>
                  <a:lnTo>
                    <a:pt x="656" y="274"/>
                  </a:lnTo>
                  <a:lnTo>
                    <a:pt x="654" y="278"/>
                  </a:lnTo>
                  <a:lnTo>
                    <a:pt x="648" y="280"/>
                  </a:lnTo>
                  <a:lnTo>
                    <a:pt x="636" y="282"/>
                  </a:lnTo>
                  <a:lnTo>
                    <a:pt x="634" y="284"/>
                  </a:lnTo>
                  <a:lnTo>
                    <a:pt x="634" y="288"/>
                  </a:lnTo>
                  <a:lnTo>
                    <a:pt x="630" y="290"/>
                  </a:lnTo>
                  <a:lnTo>
                    <a:pt x="618" y="294"/>
                  </a:lnTo>
                  <a:lnTo>
                    <a:pt x="600" y="296"/>
                  </a:lnTo>
                  <a:lnTo>
                    <a:pt x="594" y="300"/>
                  </a:lnTo>
                  <a:lnTo>
                    <a:pt x="588" y="304"/>
                  </a:lnTo>
                  <a:lnTo>
                    <a:pt x="584" y="308"/>
                  </a:lnTo>
                  <a:lnTo>
                    <a:pt x="582" y="314"/>
                  </a:lnTo>
                  <a:lnTo>
                    <a:pt x="584" y="324"/>
                  </a:lnTo>
                  <a:lnTo>
                    <a:pt x="588" y="332"/>
                  </a:lnTo>
                  <a:lnTo>
                    <a:pt x="596" y="350"/>
                  </a:lnTo>
                  <a:lnTo>
                    <a:pt x="602" y="360"/>
                  </a:lnTo>
                  <a:lnTo>
                    <a:pt x="602" y="364"/>
                  </a:lnTo>
                  <a:lnTo>
                    <a:pt x="600" y="368"/>
                  </a:lnTo>
                  <a:lnTo>
                    <a:pt x="592" y="380"/>
                  </a:lnTo>
                  <a:lnTo>
                    <a:pt x="584" y="396"/>
                  </a:lnTo>
                  <a:lnTo>
                    <a:pt x="584" y="400"/>
                  </a:lnTo>
                  <a:lnTo>
                    <a:pt x="582" y="406"/>
                  </a:lnTo>
                  <a:lnTo>
                    <a:pt x="578" y="412"/>
                  </a:lnTo>
                  <a:lnTo>
                    <a:pt x="572" y="414"/>
                  </a:lnTo>
                  <a:lnTo>
                    <a:pt x="566" y="414"/>
                  </a:lnTo>
                  <a:lnTo>
                    <a:pt x="562" y="416"/>
                  </a:lnTo>
                  <a:lnTo>
                    <a:pt x="558" y="418"/>
                  </a:lnTo>
                  <a:lnTo>
                    <a:pt x="554" y="422"/>
                  </a:lnTo>
                  <a:lnTo>
                    <a:pt x="554" y="426"/>
                  </a:lnTo>
                  <a:lnTo>
                    <a:pt x="556" y="432"/>
                  </a:lnTo>
                  <a:lnTo>
                    <a:pt x="560" y="438"/>
                  </a:lnTo>
                  <a:lnTo>
                    <a:pt x="560" y="440"/>
                  </a:lnTo>
                  <a:lnTo>
                    <a:pt x="558" y="446"/>
                  </a:lnTo>
                  <a:lnTo>
                    <a:pt x="552" y="456"/>
                  </a:lnTo>
                  <a:lnTo>
                    <a:pt x="550" y="454"/>
                  </a:lnTo>
                  <a:lnTo>
                    <a:pt x="546" y="452"/>
                  </a:lnTo>
                  <a:lnTo>
                    <a:pt x="536" y="440"/>
                  </a:lnTo>
                  <a:lnTo>
                    <a:pt x="522" y="422"/>
                  </a:lnTo>
                  <a:lnTo>
                    <a:pt x="86" y="434"/>
                  </a:lnTo>
                  <a:close/>
                </a:path>
              </a:pathLst>
            </a:custGeom>
            <a:solidFill>
              <a:srgbClr val="FFFDC5"/>
            </a:solidFill>
            <a:ln w="6350">
              <a:solidFill>
                <a:srgbClr val="FF8C00"/>
              </a:solidFill>
              <a:round/>
              <a:headEnd/>
              <a:tailEnd/>
            </a:ln>
          </p:spPr>
          <p:txBody>
            <a:bodyPr/>
            <a:lstStyle/>
            <a:p>
              <a:endParaRPr lang="en-US"/>
            </a:p>
          </p:txBody>
        </p:sp>
        <p:sp>
          <p:nvSpPr>
            <p:cNvPr id="20636" name="Freeform 91"/>
            <p:cNvSpPr>
              <a:spLocks noChangeAspect="1"/>
            </p:cNvSpPr>
            <p:nvPr/>
          </p:nvSpPr>
          <p:spPr bwMode="auto">
            <a:xfrm>
              <a:off x="6111227" y="2596838"/>
              <a:ext cx="763604" cy="713806"/>
            </a:xfrm>
            <a:custGeom>
              <a:avLst/>
              <a:gdLst>
                <a:gd name="T0" fmla="*/ 2147483647 w 760"/>
                <a:gd name="T1" fmla="*/ 2147483647 h 655"/>
                <a:gd name="T2" fmla="*/ 2147483647 w 760"/>
                <a:gd name="T3" fmla="*/ 2147483647 h 655"/>
                <a:gd name="T4" fmla="*/ 2147483647 w 760"/>
                <a:gd name="T5" fmla="*/ 2147483647 h 655"/>
                <a:gd name="T6" fmla="*/ 2147483647 w 760"/>
                <a:gd name="T7" fmla="*/ 2147483647 h 655"/>
                <a:gd name="T8" fmla="*/ 2147483647 w 760"/>
                <a:gd name="T9" fmla="*/ 2147483647 h 655"/>
                <a:gd name="T10" fmla="*/ 2147483647 w 760"/>
                <a:gd name="T11" fmla="*/ 2147483647 h 655"/>
                <a:gd name="T12" fmla="*/ 2147483647 w 760"/>
                <a:gd name="T13" fmla="*/ 2147483647 h 655"/>
                <a:gd name="T14" fmla="*/ 2147483647 w 760"/>
                <a:gd name="T15" fmla="*/ 2147483647 h 655"/>
                <a:gd name="T16" fmla="*/ 2147483647 w 760"/>
                <a:gd name="T17" fmla="*/ 2147483647 h 655"/>
                <a:gd name="T18" fmla="*/ 2147483647 w 760"/>
                <a:gd name="T19" fmla="*/ 2147483647 h 655"/>
                <a:gd name="T20" fmla="*/ 2147483647 w 760"/>
                <a:gd name="T21" fmla="*/ 2147483647 h 655"/>
                <a:gd name="T22" fmla="*/ 2147483647 w 760"/>
                <a:gd name="T23" fmla="*/ 2147483647 h 655"/>
                <a:gd name="T24" fmla="*/ 0 w 760"/>
                <a:gd name="T25" fmla="*/ 2147483647 h 655"/>
                <a:gd name="T26" fmla="*/ 2147483647 w 760"/>
                <a:gd name="T27" fmla="*/ 2147483647 h 655"/>
                <a:gd name="T28" fmla="*/ 2147483647 w 760"/>
                <a:gd name="T29" fmla="*/ 2147483647 h 655"/>
                <a:gd name="T30" fmla="*/ 2147483647 w 760"/>
                <a:gd name="T31" fmla="*/ 2147483647 h 655"/>
                <a:gd name="T32" fmla="*/ 2147483647 w 760"/>
                <a:gd name="T33" fmla="*/ 2147483647 h 655"/>
                <a:gd name="T34" fmla="*/ 2147483647 w 760"/>
                <a:gd name="T35" fmla="*/ 2147483647 h 655"/>
                <a:gd name="T36" fmla="*/ 2147483647 w 760"/>
                <a:gd name="T37" fmla="*/ 2147483647 h 655"/>
                <a:gd name="T38" fmla="*/ 2147483647 w 760"/>
                <a:gd name="T39" fmla="*/ 2147483647 h 655"/>
                <a:gd name="T40" fmla="*/ 2147483647 w 760"/>
                <a:gd name="T41" fmla="*/ 2147483647 h 655"/>
                <a:gd name="T42" fmla="*/ 2147483647 w 760"/>
                <a:gd name="T43" fmla="*/ 2147483647 h 655"/>
                <a:gd name="T44" fmla="*/ 2147483647 w 760"/>
                <a:gd name="T45" fmla="*/ 2147483647 h 655"/>
                <a:gd name="T46" fmla="*/ 2147483647 w 760"/>
                <a:gd name="T47" fmla="*/ 2147483647 h 655"/>
                <a:gd name="T48" fmla="*/ 2147483647 w 760"/>
                <a:gd name="T49" fmla="*/ 2147483647 h 655"/>
                <a:gd name="T50" fmla="*/ 2147483647 w 760"/>
                <a:gd name="T51" fmla="*/ 2147483647 h 655"/>
                <a:gd name="T52" fmla="*/ 2147483647 w 760"/>
                <a:gd name="T53" fmla="*/ 2147483647 h 655"/>
                <a:gd name="T54" fmla="*/ 2147483647 w 760"/>
                <a:gd name="T55" fmla="*/ 2147483647 h 655"/>
                <a:gd name="T56" fmla="*/ 2147483647 w 760"/>
                <a:gd name="T57" fmla="*/ 2147483647 h 655"/>
                <a:gd name="T58" fmla="*/ 2147483647 w 760"/>
                <a:gd name="T59" fmla="*/ 2147483647 h 655"/>
                <a:gd name="T60" fmla="*/ 2147483647 w 760"/>
                <a:gd name="T61" fmla="*/ 2147483647 h 655"/>
                <a:gd name="T62" fmla="*/ 2147483647 w 760"/>
                <a:gd name="T63" fmla="*/ 2147483647 h 655"/>
                <a:gd name="T64" fmla="*/ 2147483647 w 760"/>
                <a:gd name="T65" fmla="*/ 2147483647 h 655"/>
                <a:gd name="T66" fmla="*/ 2147483647 w 760"/>
                <a:gd name="T67" fmla="*/ 2147483647 h 655"/>
                <a:gd name="T68" fmla="*/ 2147483647 w 760"/>
                <a:gd name="T69" fmla="*/ 2147483647 h 655"/>
                <a:gd name="T70" fmla="*/ 2147483647 w 760"/>
                <a:gd name="T71" fmla="*/ 2147483647 h 655"/>
                <a:gd name="T72" fmla="*/ 2147483647 w 760"/>
                <a:gd name="T73" fmla="*/ 2147483647 h 655"/>
                <a:gd name="T74" fmla="*/ 2147483647 w 760"/>
                <a:gd name="T75" fmla="*/ 2147483647 h 655"/>
                <a:gd name="T76" fmla="*/ 2147483647 w 760"/>
                <a:gd name="T77" fmla="*/ 2147483647 h 655"/>
                <a:gd name="T78" fmla="*/ 2147483647 w 760"/>
                <a:gd name="T79" fmla="*/ 2147483647 h 655"/>
                <a:gd name="T80" fmla="*/ 2147483647 w 760"/>
                <a:gd name="T81" fmla="*/ 2147483647 h 655"/>
                <a:gd name="T82" fmla="*/ 2147483647 w 760"/>
                <a:gd name="T83" fmla="*/ 2147483647 h 655"/>
                <a:gd name="T84" fmla="*/ 2147483647 w 760"/>
                <a:gd name="T85" fmla="*/ 2147483647 h 655"/>
                <a:gd name="T86" fmla="*/ 2147483647 w 760"/>
                <a:gd name="T87" fmla="*/ 2147483647 h 655"/>
                <a:gd name="T88" fmla="*/ 2147483647 w 760"/>
                <a:gd name="T89" fmla="*/ 2147483647 h 655"/>
                <a:gd name="T90" fmla="*/ 2147483647 w 760"/>
                <a:gd name="T91" fmla="*/ 2147483647 h 655"/>
                <a:gd name="T92" fmla="*/ 2147483647 w 760"/>
                <a:gd name="T93" fmla="*/ 2147483647 h 655"/>
                <a:gd name="T94" fmla="*/ 2147483647 w 760"/>
                <a:gd name="T95" fmla="*/ 2147483647 h 655"/>
                <a:gd name="T96" fmla="*/ 2147483647 w 760"/>
                <a:gd name="T97" fmla="*/ 2147483647 h 655"/>
                <a:gd name="T98" fmla="*/ 2147483647 w 760"/>
                <a:gd name="T99" fmla="*/ 2147483647 h 655"/>
                <a:gd name="T100" fmla="*/ 2147483647 w 760"/>
                <a:gd name="T101" fmla="*/ 2147483647 h 655"/>
                <a:gd name="T102" fmla="*/ 2147483647 w 760"/>
                <a:gd name="T103" fmla="*/ 2147483647 h 655"/>
                <a:gd name="T104" fmla="*/ 2147483647 w 760"/>
                <a:gd name="T105" fmla="*/ 2147483647 h 655"/>
                <a:gd name="T106" fmla="*/ 2147483647 w 760"/>
                <a:gd name="T107" fmla="*/ 2147483647 h 655"/>
                <a:gd name="T108" fmla="*/ 2147483647 w 760"/>
                <a:gd name="T109" fmla="*/ 2147483647 h 655"/>
                <a:gd name="T110" fmla="*/ 2147483647 w 760"/>
                <a:gd name="T111" fmla="*/ 2147483647 h 655"/>
                <a:gd name="T112" fmla="*/ 2147483647 w 760"/>
                <a:gd name="T113" fmla="*/ 2147483647 h 655"/>
                <a:gd name="T114" fmla="*/ 2147483647 w 760"/>
                <a:gd name="T115" fmla="*/ 2147483647 h 655"/>
                <a:gd name="T116" fmla="*/ 2147483647 w 760"/>
                <a:gd name="T117" fmla="*/ 2147483647 h 655"/>
                <a:gd name="T118" fmla="*/ 2147483647 w 760"/>
                <a:gd name="T119" fmla="*/ 2147483647 h 655"/>
                <a:gd name="T120" fmla="*/ 2147483647 w 760"/>
                <a:gd name="T121" fmla="*/ 2147483647 h 65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60"/>
                <a:gd name="T184" fmla="*/ 0 h 655"/>
                <a:gd name="T185" fmla="*/ 760 w 760"/>
                <a:gd name="T186" fmla="*/ 655 h 65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60" h="655">
                  <a:moveTo>
                    <a:pt x="134" y="603"/>
                  </a:moveTo>
                  <a:lnTo>
                    <a:pt x="132" y="591"/>
                  </a:lnTo>
                  <a:lnTo>
                    <a:pt x="132" y="567"/>
                  </a:lnTo>
                  <a:lnTo>
                    <a:pt x="132" y="531"/>
                  </a:lnTo>
                  <a:lnTo>
                    <a:pt x="130" y="216"/>
                  </a:lnTo>
                  <a:lnTo>
                    <a:pt x="112" y="216"/>
                  </a:lnTo>
                  <a:lnTo>
                    <a:pt x="98" y="200"/>
                  </a:lnTo>
                  <a:lnTo>
                    <a:pt x="94" y="186"/>
                  </a:lnTo>
                  <a:lnTo>
                    <a:pt x="90" y="180"/>
                  </a:lnTo>
                  <a:lnTo>
                    <a:pt x="76" y="166"/>
                  </a:lnTo>
                  <a:lnTo>
                    <a:pt x="76" y="158"/>
                  </a:lnTo>
                  <a:lnTo>
                    <a:pt x="90" y="136"/>
                  </a:lnTo>
                  <a:lnTo>
                    <a:pt x="96" y="130"/>
                  </a:lnTo>
                  <a:lnTo>
                    <a:pt x="96" y="126"/>
                  </a:lnTo>
                  <a:lnTo>
                    <a:pt x="96" y="122"/>
                  </a:lnTo>
                  <a:lnTo>
                    <a:pt x="92" y="118"/>
                  </a:lnTo>
                  <a:lnTo>
                    <a:pt x="86" y="114"/>
                  </a:lnTo>
                  <a:lnTo>
                    <a:pt x="82" y="114"/>
                  </a:lnTo>
                  <a:lnTo>
                    <a:pt x="70" y="114"/>
                  </a:lnTo>
                  <a:lnTo>
                    <a:pt x="56" y="104"/>
                  </a:lnTo>
                  <a:lnTo>
                    <a:pt x="42" y="96"/>
                  </a:lnTo>
                  <a:lnTo>
                    <a:pt x="44" y="96"/>
                  </a:lnTo>
                  <a:lnTo>
                    <a:pt x="30" y="64"/>
                  </a:lnTo>
                  <a:lnTo>
                    <a:pt x="16" y="52"/>
                  </a:lnTo>
                  <a:lnTo>
                    <a:pt x="12" y="36"/>
                  </a:lnTo>
                  <a:lnTo>
                    <a:pt x="0" y="12"/>
                  </a:lnTo>
                  <a:lnTo>
                    <a:pt x="436" y="0"/>
                  </a:lnTo>
                  <a:lnTo>
                    <a:pt x="450" y="18"/>
                  </a:lnTo>
                  <a:lnTo>
                    <a:pt x="460" y="30"/>
                  </a:lnTo>
                  <a:lnTo>
                    <a:pt x="464" y="32"/>
                  </a:lnTo>
                  <a:lnTo>
                    <a:pt x="466" y="34"/>
                  </a:lnTo>
                  <a:lnTo>
                    <a:pt x="464" y="34"/>
                  </a:lnTo>
                  <a:lnTo>
                    <a:pt x="460" y="46"/>
                  </a:lnTo>
                  <a:lnTo>
                    <a:pt x="460" y="60"/>
                  </a:lnTo>
                  <a:lnTo>
                    <a:pt x="460" y="80"/>
                  </a:lnTo>
                  <a:lnTo>
                    <a:pt x="462" y="90"/>
                  </a:lnTo>
                  <a:lnTo>
                    <a:pt x="466" y="100"/>
                  </a:lnTo>
                  <a:lnTo>
                    <a:pt x="472" y="112"/>
                  </a:lnTo>
                  <a:lnTo>
                    <a:pt x="478" y="124"/>
                  </a:lnTo>
                  <a:lnTo>
                    <a:pt x="486" y="134"/>
                  </a:lnTo>
                  <a:lnTo>
                    <a:pt x="498" y="146"/>
                  </a:lnTo>
                  <a:lnTo>
                    <a:pt x="512" y="158"/>
                  </a:lnTo>
                  <a:lnTo>
                    <a:pt x="528" y="168"/>
                  </a:lnTo>
                  <a:lnTo>
                    <a:pt x="536" y="172"/>
                  </a:lnTo>
                  <a:lnTo>
                    <a:pt x="540" y="174"/>
                  </a:lnTo>
                  <a:lnTo>
                    <a:pt x="544" y="178"/>
                  </a:lnTo>
                  <a:lnTo>
                    <a:pt x="548" y="184"/>
                  </a:lnTo>
                  <a:lnTo>
                    <a:pt x="552" y="192"/>
                  </a:lnTo>
                  <a:lnTo>
                    <a:pt x="554" y="202"/>
                  </a:lnTo>
                  <a:lnTo>
                    <a:pt x="556" y="218"/>
                  </a:lnTo>
                  <a:lnTo>
                    <a:pt x="556" y="228"/>
                  </a:lnTo>
                  <a:lnTo>
                    <a:pt x="558" y="236"/>
                  </a:lnTo>
                  <a:lnTo>
                    <a:pt x="562" y="240"/>
                  </a:lnTo>
                  <a:lnTo>
                    <a:pt x="566" y="240"/>
                  </a:lnTo>
                  <a:lnTo>
                    <a:pt x="570" y="240"/>
                  </a:lnTo>
                  <a:lnTo>
                    <a:pt x="574" y="238"/>
                  </a:lnTo>
                  <a:lnTo>
                    <a:pt x="582" y="230"/>
                  </a:lnTo>
                  <a:lnTo>
                    <a:pt x="586" y="228"/>
                  </a:lnTo>
                  <a:lnTo>
                    <a:pt x="592" y="228"/>
                  </a:lnTo>
                  <a:lnTo>
                    <a:pt x="598" y="230"/>
                  </a:lnTo>
                  <a:lnTo>
                    <a:pt x="606" y="234"/>
                  </a:lnTo>
                  <a:lnTo>
                    <a:pt x="616" y="242"/>
                  </a:lnTo>
                  <a:lnTo>
                    <a:pt x="620" y="248"/>
                  </a:lnTo>
                  <a:lnTo>
                    <a:pt x="620" y="250"/>
                  </a:lnTo>
                  <a:lnTo>
                    <a:pt x="606" y="304"/>
                  </a:lnTo>
                  <a:lnTo>
                    <a:pt x="602" y="310"/>
                  </a:lnTo>
                  <a:lnTo>
                    <a:pt x="600" y="316"/>
                  </a:lnTo>
                  <a:lnTo>
                    <a:pt x="600" y="324"/>
                  </a:lnTo>
                  <a:lnTo>
                    <a:pt x="602" y="332"/>
                  </a:lnTo>
                  <a:lnTo>
                    <a:pt x="608" y="342"/>
                  </a:lnTo>
                  <a:lnTo>
                    <a:pt x="618" y="352"/>
                  </a:lnTo>
                  <a:lnTo>
                    <a:pt x="634" y="360"/>
                  </a:lnTo>
                  <a:lnTo>
                    <a:pt x="646" y="366"/>
                  </a:lnTo>
                  <a:lnTo>
                    <a:pt x="648" y="370"/>
                  </a:lnTo>
                  <a:lnTo>
                    <a:pt x="648" y="378"/>
                  </a:lnTo>
                  <a:lnTo>
                    <a:pt x="670" y="378"/>
                  </a:lnTo>
                  <a:lnTo>
                    <a:pt x="686" y="397"/>
                  </a:lnTo>
                  <a:lnTo>
                    <a:pt x="702" y="403"/>
                  </a:lnTo>
                  <a:lnTo>
                    <a:pt x="706" y="429"/>
                  </a:lnTo>
                  <a:lnTo>
                    <a:pt x="714" y="443"/>
                  </a:lnTo>
                  <a:lnTo>
                    <a:pt x="708" y="461"/>
                  </a:lnTo>
                  <a:lnTo>
                    <a:pt x="708" y="471"/>
                  </a:lnTo>
                  <a:lnTo>
                    <a:pt x="720" y="483"/>
                  </a:lnTo>
                  <a:lnTo>
                    <a:pt x="722" y="493"/>
                  </a:lnTo>
                  <a:lnTo>
                    <a:pt x="730" y="499"/>
                  </a:lnTo>
                  <a:lnTo>
                    <a:pt x="730" y="489"/>
                  </a:lnTo>
                  <a:lnTo>
                    <a:pt x="732" y="485"/>
                  </a:lnTo>
                  <a:lnTo>
                    <a:pt x="736" y="487"/>
                  </a:lnTo>
                  <a:lnTo>
                    <a:pt x="738" y="493"/>
                  </a:lnTo>
                  <a:lnTo>
                    <a:pt x="744" y="499"/>
                  </a:lnTo>
                  <a:lnTo>
                    <a:pt x="750" y="503"/>
                  </a:lnTo>
                  <a:lnTo>
                    <a:pt x="760" y="511"/>
                  </a:lnTo>
                  <a:lnTo>
                    <a:pt x="754" y="521"/>
                  </a:lnTo>
                  <a:lnTo>
                    <a:pt x="754" y="561"/>
                  </a:lnTo>
                  <a:lnTo>
                    <a:pt x="732" y="563"/>
                  </a:lnTo>
                  <a:lnTo>
                    <a:pt x="712" y="577"/>
                  </a:lnTo>
                  <a:lnTo>
                    <a:pt x="708" y="611"/>
                  </a:lnTo>
                  <a:lnTo>
                    <a:pt x="706" y="611"/>
                  </a:lnTo>
                  <a:lnTo>
                    <a:pt x="700" y="613"/>
                  </a:lnTo>
                  <a:lnTo>
                    <a:pt x="698" y="613"/>
                  </a:lnTo>
                  <a:lnTo>
                    <a:pt x="698" y="615"/>
                  </a:lnTo>
                  <a:lnTo>
                    <a:pt x="700" y="619"/>
                  </a:lnTo>
                  <a:lnTo>
                    <a:pt x="704" y="623"/>
                  </a:lnTo>
                  <a:lnTo>
                    <a:pt x="712" y="631"/>
                  </a:lnTo>
                  <a:lnTo>
                    <a:pt x="712" y="633"/>
                  </a:lnTo>
                  <a:lnTo>
                    <a:pt x="706" y="633"/>
                  </a:lnTo>
                  <a:lnTo>
                    <a:pt x="696" y="653"/>
                  </a:lnTo>
                  <a:lnTo>
                    <a:pt x="622" y="655"/>
                  </a:lnTo>
                  <a:lnTo>
                    <a:pt x="628" y="639"/>
                  </a:lnTo>
                  <a:lnTo>
                    <a:pt x="636" y="625"/>
                  </a:lnTo>
                  <a:lnTo>
                    <a:pt x="640" y="619"/>
                  </a:lnTo>
                  <a:lnTo>
                    <a:pt x="646" y="613"/>
                  </a:lnTo>
                  <a:lnTo>
                    <a:pt x="652" y="607"/>
                  </a:lnTo>
                  <a:lnTo>
                    <a:pt x="652" y="601"/>
                  </a:lnTo>
                  <a:lnTo>
                    <a:pt x="650" y="595"/>
                  </a:lnTo>
                  <a:lnTo>
                    <a:pt x="646" y="591"/>
                  </a:lnTo>
                  <a:lnTo>
                    <a:pt x="638" y="583"/>
                  </a:lnTo>
                  <a:lnTo>
                    <a:pt x="632" y="581"/>
                  </a:lnTo>
                  <a:lnTo>
                    <a:pt x="630" y="581"/>
                  </a:lnTo>
                  <a:lnTo>
                    <a:pt x="552" y="585"/>
                  </a:lnTo>
                  <a:lnTo>
                    <a:pt x="386" y="593"/>
                  </a:lnTo>
                  <a:lnTo>
                    <a:pt x="136" y="603"/>
                  </a:lnTo>
                </a:path>
              </a:pathLst>
            </a:custGeom>
            <a:solidFill>
              <a:srgbClr val="FFFDC5"/>
            </a:solidFill>
            <a:ln w="6350">
              <a:solidFill>
                <a:srgbClr val="FF8C00"/>
              </a:solidFill>
              <a:round/>
              <a:headEnd/>
              <a:tailEnd/>
            </a:ln>
          </p:spPr>
          <p:txBody>
            <a:bodyPr/>
            <a:lstStyle/>
            <a:p>
              <a:endParaRPr lang="en-US"/>
            </a:p>
          </p:txBody>
        </p:sp>
        <p:sp>
          <p:nvSpPr>
            <p:cNvPr id="20637" name="Freeform 92"/>
            <p:cNvSpPr>
              <a:spLocks noChangeAspect="1"/>
            </p:cNvSpPr>
            <p:nvPr/>
          </p:nvSpPr>
          <p:spPr bwMode="auto">
            <a:xfrm>
              <a:off x="6246067" y="3229562"/>
              <a:ext cx="568673" cy="564673"/>
            </a:xfrm>
            <a:custGeom>
              <a:avLst/>
              <a:gdLst>
                <a:gd name="T0" fmla="*/ 2147483647 w 566"/>
                <a:gd name="T1" fmla="*/ 2147483647 h 518"/>
                <a:gd name="T2" fmla="*/ 2147483647 w 566"/>
                <a:gd name="T3" fmla="*/ 2147483647 h 518"/>
                <a:gd name="T4" fmla="*/ 2147483647 w 566"/>
                <a:gd name="T5" fmla="*/ 2147483647 h 518"/>
                <a:gd name="T6" fmla="*/ 2147483647 w 566"/>
                <a:gd name="T7" fmla="*/ 2147483647 h 518"/>
                <a:gd name="T8" fmla="*/ 2147483647 w 566"/>
                <a:gd name="T9" fmla="*/ 2147483647 h 518"/>
                <a:gd name="T10" fmla="*/ 2147483647 w 566"/>
                <a:gd name="T11" fmla="*/ 2147483647 h 518"/>
                <a:gd name="T12" fmla="*/ 2147483647 w 566"/>
                <a:gd name="T13" fmla="*/ 2147483647 h 518"/>
                <a:gd name="T14" fmla="*/ 2147483647 w 566"/>
                <a:gd name="T15" fmla="*/ 2147483647 h 518"/>
                <a:gd name="T16" fmla="*/ 2147483647 w 566"/>
                <a:gd name="T17" fmla="*/ 2147483647 h 518"/>
                <a:gd name="T18" fmla="*/ 2147483647 w 566"/>
                <a:gd name="T19" fmla="*/ 2147483647 h 518"/>
                <a:gd name="T20" fmla="*/ 2147483647 w 566"/>
                <a:gd name="T21" fmla="*/ 2147483647 h 518"/>
                <a:gd name="T22" fmla="*/ 2147483647 w 566"/>
                <a:gd name="T23" fmla="*/ 2147483647 h 518"/>
                <a:gd name="T24" fmla="*/ 2147483647 w 566"/>
                <a:gd name="T25" fmla="*/ 2147483647 h 518"/>
                <a:gd name="T26" fmla="*/ 2147483647 w 566"/>
                <a:gd name="T27" fmla="*/ 2147483647 h 518"/>
                <a:gd name="T28" fmla="*/ 2147483647 w 566"/>
                <a:gd name="T29" fmla="*/ 2147483647 h 518"/>
                <a:gd name="T30" fmla="*/ 2147483647 w 566"/>
                <a:gd name="T31" fmla="*/ 2147483647 h 518"/>
                <a:gd name="T32" fmla="*/ 2147483647 w 566"/>
                <a:gd name="T33" fmla="*/ 2147483647 h 518"/>
                <a:gd name="T34" fmla="*/ 2147483647 w 566"/>
                <a:gd name="T35" fmla="*/ 2147483647 h 518"/>
                <a:gd name="T36" fmla="*/ 2147483647 w 566"/>
                <a:gd name="T37" fmla="*/ 2147483647 h 518"/>
                <a:gd name="T38" fmla="*/ 2147483647 w 566"/>
                <a:gd name="T39" fmla="*/ 2147483647 h 518"/>
                <a:gd name="T40" fmla="*/ 2147483647 w 566"/>
                <a:gd name="T41" fmla="*/ 2147483647 h 518"/>
                <a:gd name="T42" fmla="*/ 2147483647 w 566"/>
                <a:gd name="T43" fmla="*/ 2147483647 h 518"/>
                <a:gd name="T44" fmla="*/ 2147483647 w 566"/>
                <a:gd name="T45" fmla="*/ 2147483647 h 518"/>
                <a:gd name="T46" fmla="*/ 2147483647 w 566"/>
                <a:gd name="T47" fmla="*/ 2147483647 h 518"/>
                <a:gd name="T48" fmla="*/ 2147483647 w 566"/>
                <a:gd name="T49" fmla="*/ 2147483647 h 518"/>
                <a:gd name="T50" fmla="*/ 2147483647 w 566"/>
                <a:gd name="T51" fmla="*/ 2147483647 h 518"/>
                <a:gd name="T52" fmla="*/ 2147483647 w 566"/>
                <a:gd name="T53" fmla="*/ 2147483647 h 518"/>
                <a:gd name="T54" fmla="*/ 2147483647 w 566"/>
                <a:gd name="T55" fmla="*/ 2147483647 h 518"/>
                <a:gd name="T56" fmla="*/ 2147483647 w 566"/>
                <a:gd name="T57" fmla="*/ 2147483647 h 518"/>
                <a:gd name="T58" fmla="*/ 2147483647 w 566"/>
                <a:gd name="T59" fmla="*/ 2147483647 h 518"/>
                <a:gd name="T60" fmla="*/ 2147483647 w 566"/>
                <a:gd name="T61" fmla="*/ 2147483647 h 518"/>
                <a:gd name="T62" fmla="*/ 2147483647 w 566"/>
                <a:gd name="T63" fmla="*/ 2147483647 h 518"/>
                <a:gd name="T64" fmla="*/ 2147483647 w 566"/>
                <a:gd name="T65" fmla="*/ 2147483647 h 518"/>
                <a:gd name="T66" fmla="*/ 2147483647 w 566"/>
                <a:gd name="T67" fmla="*/ 2147483647 h 518"/>
                <a:gd name="T68" fmla="*/ 2147483647 w 566"/>
                <a:gd name="T69" fmla="*/ 2147483647 h 518"/>
                <a:gd name="T70" fmla="*/ 2147483647 w 566"/>
                <a:gd name="T71" fmla="*/ 2147483647 h 518"/>
                <a:gd name="T72" fmla="*/ 2147483647 w 566"/>
                <a:gd name="T73" fmla="*/ 2147483647 h 518"/>
                <a:gd name="T74" fmla="*/ 2147483647 w 566"/>
                <a:gd name="T75" fmla="*/ 2147483647 h 518"/>
                <a:gd name="T76" fmla="*/ 2147483647 w 566"/>
                <a:gd name="T77" fmla="*/ 2147483647 h 518"/>
                <a:gd name="T78" fmla="*/ 2147483647 w 566"/>
                <a:gd name="T79" fmla="*/ 0 h 518"/>
                <a:gd name="T80" fmla="*/ 2147483647 w 566"/>
                <a:gd name="T81" fmla="*/ 2147483647 h 518"/>
                <a:gd name="T82" fmla="*/ 0 w 566"/>
                <a:gd name="T83" fmla="*/ 2147483647 h 518"/>
                <a:gd name="T84" fmla="*/ 2147483647 w 566"/>
                <a:gd name="T85" fmla="*/ 2147483647 h 518"/>
                <a:gd name="T86" fmla="*/ 2147483647 w 566"/>
                <a:gd name="T87" fmla="*/ 2147483647 h 518"/>
                <a:gd name="T88" fmla="*/ 2147483647 w 566"/>
                <a:gd name="T89" fmla="*/ 2147483647 h 518"/>
                <a:gd name="T90" fmla="*/ 2147483647 w 566"/>
                <a:gd name="T91" fmla="*/ 2147483647 h 51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66"/>
                <a:gd name="T139" fmla="*/ 0 h 518"/>
                <a:gd name="T140" fmla="*/ 566 w 566"/>
                <a:gd name="T141" fmla="*/ 518 h 51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66" h="518">
                  <a:moveTo>
                    <a:pt x="416" y="510"/>
                  </a:moveTo>
                  <a:lnTo>
                    <a:pt x="416" y="500"/>
                  </a:lnTo>
                  <a:lnTo>
                    <a:pt x="418" y="492"/>
                  </a:lnTo>
                  <a:lnTo>
                    <a:pt x="420" y="488"/>
                  </a:lnTo>
                  <a:lnTo>
                    <a:pt x="424" y="488"/>
                  </a:lnTo>
                  <a:lnTo>
                    <a:pt x="426" y="486"/>
                  </a:lnTo>
                  <a:lnTo>
                    <a:pt x="426" y="482"/>
                  </a:lnTo>
                  <a:lnTo>
                    <a:pt x="422" y="474"/>
                  </a:lnTo>
                  <a:lnTo>
                    <a:pt x="416" y="450"/>
                  </a:lnTo>
                  <a:lnTo>
                    <a:pt x="414" y="442"/>
                  </a:lnTo>
                  <a:lnTo>
                    <a:pt x="404" y="432"/>
                  </a:lnTo>
                  <a:lnTo>
                    <a:pt x="410" y="424"/>
                  </a:lnTo>
                  <a:lnTo>
                    <a:pt x="410" y="416"/>
                  </a:lnTo>
                  <a:lnTo>
                    <a:pt x="418" y="414"/>
                  </a:lnTo>
                  <a:lnTo>
                    <a:pt x="422" y="410"/>
                  </a:lnTo>
                  <a:lnTo>
                    <a:pt x="426" y="408"/>
                  </a:lnTo>
                  <a:lnTo>
                    <a:pt x="426" y="406"/>
                  </a:lnTo>
                  <a:lnTo>
                    <a:pt x="424" y="404"/>
                  </a:lnTo>
                  <a:lnTo>
                    <a:pt x="420" y="402"/>
                  </a:lnTo>
                  <a:lnTo>
                    <a:pt x="416" y="402"/>
                  </a:lnTo>
                  <a:lnTo>
                    <a:pt x="422" y="394"/>
                  </a:lnTo>
                  <a:lnTo>
                    <a:pt x="424" y="388"/>
                  </a:lnTo>
                  <a:lnTo>
                    <a:pt x="426" y="384"/>
                  </a:lnTo>
                  <a:lnTo>
                    <a:pt x="422" y="378"/>
                  </a:lnTo>
                  <a:lnTo>
                    <a:pt x="422" y="372"/>
                  </a:lnTo>
                  <a:lnTo>
                    <a:pt x="424" y="366"/>
                  </a:lnTo>
                  <a:lnTo>
                    <a:pt x="428" y="364"/>
                  </a:lnTo>
                  <a:lnTo>
                    <a:pt x="434" y="362"/>
                  </a:lnTo>
                  <a:lnTo>
                    <a:pt x="436" y="360"/>
                  </a:lnTo>
                  <a:lnTo>
                    <a:pt x="438" y="358"/>
                  </a:lnTo>
                  <a:lnTo>
                    <a:pt x="438" y="356"/>
                  </a:lnTo>
                  <a:lnTo>
                    <a:pt x="436" y="352"/>
                  </a:lnTo>
                  <a:lnTo>
                    <a:pt x="434" y="350"/>
                  </a:lnTo>
                  <a:lnTo>
                    <a:pt x="452" y="340"/>
                  </a:lnTo>
                  <a:lnTo>
                    <a:pt x="446" y="328"/>
                  </a:lnTo>
                  <a:lnTo>
                    <a:pt x="464" y="310"/>
                  </a:lnTo>
                  <a:lnTo>
                    <a:pt x="470" y="312"/>
                  </a:lnTo>
                  <a:lnTo>
                    <a:pt x="478" y="302"/>
                  </a:lnTo>
                  <a:lnTo>
                    <a:pt x="478" y="266"/>
                  </a:lnTo>
                  <a:lnTo>
                    <a:pt x="490" y="248"/>
                  </a:lnTo>
                  <a:lnTo>
                    <a:pt x="508" y="234"/>
                  </a:lnTo>
                  <a:lnTo>
                    <a:pt x="510" y="228"/>
                  </a:lnTo>
                  <a:lnTo>
                    <a:pt x="510" y="222"/>
                  </a:lnTo>
                  <a:lnTo>
                    <a:pt x="504" y="220"/>
                  </a:lnTo>
                  <a:lnTo>
                    <a:pt x="502" y="220"/>
                  </a:lnTo>
                  <a:lnTo>
                    <a:pt x="504" y="218"/>
                  </a:lnTo>
                  <a:lnTo>
                    <a:pt x="506" y="214"/>
                  </a:lnTo>
                  <a:lnTo>
                    <a:pt x="518" y="206"/>
                  </a:lnTo>
                  <a:lnTo>
                    <a:pt x="524" y="200"/>
                  </a:lnTo>
                  <a:lnTo>
                    <a:pt x="528" y="192"/>
                  </a:lnTo>
                  <a:lnTo>
                    <a:pt x="528" y="186"/>
                  </a:lnTo>
                  <a:lnTo>
                    <a:pt x="528" y="182"/>
                  </a:lnTo>
                  <a:lnTo>
                    <a:pt x="524" y="174"/>
                  </a:lnTo>
                  <a:lnTo>
                    <a:pt x="520" y="170"/>
                  </a:lnTo>
                  <a:lnTo>
                    <a:pt x="526" y="156"/>
                  </a:lnTo>
                  <a:lnTo>
                    <a:pt x="542" y="138"/>
                  </a:lnTo>
                  <a:lnTo>
                    <a:pt x="548" y="130"/>
                  </a:lnTo>
                  <a:lnTo>
                    <a:pt x="550" y="126"/>
                  </a:lnTo>
                  <a:lnTo>
                    <a:pt x="550" y="122"/>
                  </a:lnTo>
                  <a:lnTo>
                    <a:pt x="548" y="120"/>
                  </a:lnTo>
                  <a:lnTo>
                    <a:pt x="542" y="118"/>
                  </a:lnTo>
                  <a:lnTo>
                    <a:pt x="538" y="116"/>
                  </a:lnTo>
                  <a:lnTo>
                    <a:pt x="554" y="100"/>
                  </a:lnTo>
                  <a:lnTo>
                    <a:pt x="560" y="94"/>
                  </a:lnTo>
                  <a:lnTo>
                    <a:pt x="564" y="88"/>
                  </a:lnTo>
                  <a:lnTo>
                    <a:pt x="566" y="82"/>
                  </a:lnTo>
                  <a:lnTo>
                    <a:pt x="566" y="78"/>
                  </a:lnTo>
                  <a:lnTo>
                    <a:pt x="564" y="74"/>
                  </a:lnTo>
                  <a:lnTo>
                    <a:pt x="562" y="72"/>
                  </a:lnTo>
                  <a:lnTo>
                    <a:pt x="488" y="74"/>
                  </a:lnTo>
                  <a:lnTo>
                    <a:pt x="494" y="58"/>
                  </a:lnTo>
                  <a:lnTo>
                    <a:pt x="502" y="44"/>
                  </a:lnTo>
                  <a:lnTo>
                    <a:pt x="506" y="38"/>
                  </a:lnTo>
                  <a:lnTo>
                    <a:pt x="512" y="32"/>
                  </a:lnTo>
                  <a:lnTo>
                    <a:pt x="518" y="26"/>
                  </a:lnTo>
                  <a:lnTo>
                    <a:pt x="518" y="20"/>
                  </a:lnTo>
                  <a:lnTo>
                    <a:pt x="516" y="14"/>
                  </a:lnTo>
                  <a:lnTo>
                    <a:pt x="512" y="10"/>
                  </a:lnTo>
                  <a:lnTo>
                    <a:pt x="504" y="2"/>
                  </a:lnTo>
                  <a:lnTo>
                    <a:pt x="498" y="0"/>
                  </a:lnTo>
                  <a:lnTo>
                    <a:pt x="496" y="0"/>
                  </a:lnTo>
                  <a:lnTo>
                    <a:pt x="418" y="4"/>
                  </a:lnTo>
                  <a:lnTo>
                    <a:pt x="252" y="12"/>
                  </a:lnTo>
                  <a:lnTo>
                    <a:pt x="0" y="22"/>
                  </a:lnTo>
                  <a:lnTo>
                    <a:pt x="24" y="182"/>
                  </a:lnTo>
                  <a:lnTo>
                    <a:pt x="22" y="432"/>
                  </a:lnTo>
                  <a:lnTo>
                    <a:pt x="20" y="430"/>
                  </a:lnTo>
                  <a:lnTo>
                    <a:pt x="34" y="446"/>
                  </a:lnTo>
                  <a:lnTo>
                    <a:pt x="62" y="442"/>
                  </a:lnTo>
                  <a:lnTo>
                    <a:pt x="74" y="444"/>
                  </a:lnTo>
                  <a:lnTo>
                    <a:pt x="74" y="518"/>
                  </a:lnTo>
                  <a:lnTo>
                    <a:pt x="416" y="510"/>
                  </a:lnTo>
                  <a:close/>
                </a:path>
              </a:pathLst>
            </a:custGeom>
            <a:solidFill>
              <a:srgbClr val="FFFDC5"/>
            </a:solidFill>
            <a:ln w="6350">
              <a:solidFill>
                <a:srgbClr val="FF8C00"/>
              </a:solidFill>
              <a:round/>
              <a:headEnd/>
              <a:tailEnd/>
            </a:ln>
          </p:spPr>
          <p:txBody>
            <a:bodyPr/>
            <a:lstStyle/>
            <a:p>
              <a:endParaRPr lang="en-US"/>
            </a:p>
          </p:txBody>
        </p:sp>
        <p:sp>
          <p:nvSpPr>
            <p:cNvPr id="20638" name="Freeform 93"/>
            <p:cNvSpPr>
              <a:spLocks noChangeAspect="1"/>
            </p:cNvSpPr>
            <p:nvPr/>
          </p:nvSpPr>
          <p:spPr bwMode="auto">
            <a:xfrm>
              <a:off x="6395564" y="1594905"/>
              <a:ext cx="599451" cy="696431"/>
            </a:xfrm>
            <a:custGeom>
              <a:avLst/>
              <a:gdLst>
                <a:gd name="T0" fmla="*/ 2147483647 w 598"/>
                <a:gd name="T1" fmla="*/ 2147483647 h 638"/>
                <a:gd name="T2" fmla="*/ 2147483647 w 598"/>
                <a:gd name="T3" fmla="*/ 2147483647 h 638"/>
                <a:gd name="T4" fmla="*/ 2147483647 w 598"/>
                <a:gd name="T5" fmla="*/ 2147483647 h 638"/>
                <a:gd name="T6" fmla="*/ 2147483647 w 598"/>
                <a:gd name="T7" fmla="*/ 2147483647 h 638"/>
                <a:gd name="T8" fmla="*/ 2147483647 w 598"/>
                <a:gd name="T9" fmla="*/ 2147483647 h 638"/>
                <a:gd name="T10" fmla="*/ 2147483647 w 598"/>
                <a:gd name="T11" fmla="*/ 2147483647 h 638"/>
                <a:gd name="T12" fmla="*/ 2147483647 w 598"/>
                <a:gd name="T13" fmla="*/ 2147483647 h 638"/>
                <a:gd name="T14" fmla="*/ 2147483647 w 598"/>
                <a:gd name="T15" fmla="*/ 2147483647 h 638"/>
                <a:gd name="T16" fmla="*/ 2147483647 w 598"/>
                <a:gd name="T17" fmla="*/ 2147483647 h 638"/>
                <a:gd name="T18" fmla="*/ 2147483647 w 598"/>
                <a:gd name="T19" fmla="*/ 2147483647 h 638"/>
                <a:gd name="T20" fmla="*/ 2147483647 w 598"/>
                <a:gd name="T21" fmla="*/ 2147483647 h 638"/>
                <a:gd name="T22" fmla="*/ 2147483647 w 598"/>
                <a:gd name="T23" fmla="*/ 2147483647 h 638"/>
                <a:gd name="T24" fmla="*/ 2147483647 w 598"/>
                <a:gd name="T25" fmla="*/ 2147483647 h 638"/>
                <a:gd name="T26" fmla="*/ 0 w 598"/>
                <a:gd name="T27" fmla="*/ 2147483647 h 638"/>
                <a:gd name="T28" fmla="*/ 2147483647 w 598"/>
                <a:gd name="T29" fmla="*/ 2147483647 h 638"/>
                <a:gd name="T30" fmla="*/ 2147483647 w 598"/>
                <a:gd name="T31" fmla="*/ 2147483647 h 638"/>
                <a:gd name="T32" fmla="*/ 2147483647 w 598"/>
                <a:gd name="T33" fmla="*/ 2147483647 h 638"/>
                <a:gd name="T34" fmla="*/ 2147483647 w 598"/>
                <a:gd name="T35" fmla="*/ 2147483647 h 638"/>
                <a:gd name="T36" fmla="*/ 2147483647 w 598"/>
                <a:gd name="T37" fmla="*/ 2147483647 h 638"/>
                <a:gd name="T38" fmla="*/ 2147483647 w 598"/>
                <a:gd name="T39" fmla="*/ 2147483647 h 638"/>
                <a:gd name="T40" fmla="*/ 2147483647 w 598"/>
                <a:gd name="T41" fmla="*/ 0 h 638"/>
                <a:gd name="T42" fmla="*/ 2147483647 w 598"/>
                <a:gd name="T43" fmla="*/ 2147483647 h 638"/>
                <a:gd name="T44" fmla="*/ 2147483647 w 598"/>
                <a:gd name="T45" fmla="*/ 2147483647 h 638"/>
                <a:gd name="T46" fmla="*/ 2147483647 w 598"/>
                <a:gd name="T47" fmla="*/ 2147483647 h 638"/>
                <a:gd name="T48" fmla="*/ 2147483647 w 598"/>
                <a:gd name="T49" fmla="*/ 2147483647 h 638"/>
                <a:gd name="T50" fmla="*/ 2147483647 w 598"/>
                <a:gd name="T51" fmla="*/ 2147483647 h 638"/>
                <a:gd name="T52" fmla="*/ 2147483647 w 598"/>
                <a:gd name="T53" fmla="*/ 2147483647 h 638"/>
                <a:gd name="T54" fmla="*/ 2147483647 w 598"/>
                <a:gd name="T55" fmla="*/ 2147483647 h 638"/>
                <a:gd name="T56" fmla="*/ 2147483647 w 598"/>
                <a:gd name="T57" fmla="*/ 2147483647 h 638"/>
                <a:gd name="T58" fmla="*/ 2147483647 w 598"/>
                <a:gd name="T59" fmla="*/ 2147483647 h 638"/>
                <a:gd name="T60" fmla="*/ 2147483647 w 598"/>
                <a:gd name="T61" fmla="*/ 2147483647 h 638"/>
                <a:gd name="T62" fmla="*/ 2147483647 w 598"/>
                <a:gd name="T63" fmla="*/ 2147483647 h 638"/>
                <a:gd name="T64" fmla="*/ 2147483647 w 598"/>
                <a:gd name="T65" fmla="*/ 2147483647 h 638"/>
                <a:gd name="T66" fmla="*/ 2147483647 w 598"/>
                <a:gd name="T67" fmla="*/ 2147483647 h 638"/>
                <a:gd name="T68" fmla="*/ 2147483647 w 598"/>
                <a:gd name="T69" fmla="*/ 2147483647 h 638"/>
                <a:gd name="T70" fmla="*/ 2147483647 w 598"/>
                <a:gd name="T71" fmla="*/ 2147483647 h 638"/>
                <a:gd name="T72" fmla="*/ 2147483647 w 598"/>
                <a:gd name="T73" fmla="*/ 2147483647 h 638"/>
                <a:gd name="T74" fmla="*/ 2147483647 w 598"/>
                <a:gd name="T75" fmla="*/ 2147483647 h 638"/>
                <a:gd name="T76" fmla="*/ 2147483647 w 598"/>
                <a:gd name="T77" fmla="*/ 2147483647 h 638"/>
                <a:gd name="T78" fmla="*/ 2147483647 w 598"/>
                <a:gd name="T79" fmla="*/ 2147483647 h 638"/>
                <a:gd name="T80" fmla="*/ 2147483647 w 598"/>
                <a:gd name="T81" fmla="*/ 2147483647 h 638"/>
                <a:gd name="T82" fmla="*/ 2147483647 w 598"/>
                <a:gd name="T83" fmla="*/ 2147483647 h 638"/>
                <a:gd name="T84" fmla="*/ 2147483647 w 598"/>
                <a:gd name="T85" fmla="*/ 2147483647 h 638"/>
                <a:gd name="T86" fmla="*/ 2147483647 w 598"/>
                <a:gd name="T87" fmla="*/ 2147483647 h 638"/>
                <a:gd name="T88" fmla="*/ 2147483647 w 598"/>
                <a:gd name="T89" fmla="*/ 2147483647 h 638"/>
                <a:gd name="T90" fmla="*/ 2147483647 w 598"/>
                <a:gd name="T91" fmla="*/ 2147483647 h 638"/>
                <a:gd name="T92" fmla="*/ 2147483647 w 598"/>
                <a:gd name="T93" fmla="*/ 2147483647 h 638"/>
                <a:gd name="T94" fmla="*/ 2147483647 w 598"/>
                <a:gd name="T95" fmla="*/ 2147483647 h 6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98"/>
                <a:gd name="T145" fmla="*/ 0 h 638"/>
                <a:gd name="T146" fmla="*/ 598 w 598"/>
                <a:gd name="T147" fmla="*/ 638 h 6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98" h="638">
                  <a:moveTo>
                    <a:pt x="252" y="638"/>
                  </a:moveTo>
                  <a:lnTo>
                    <a:pt x="250" y="632"/>
                  </a:lnTo>
                  <a:lnTo>
                    <a:pt x="248" y="628"/>
                  </a:lnTo>
                  <a:lnTo>
                    <a:pt x="244" y="620"/>
                  </a:lnTo>
                  <a:lnTo>
                    <a:pt x="238" y="616"/>
                  </a:lnTo>
                  <a:lnTo>
                    <a:pt x="234" y="616"/>
                  </a:lnTo>
                  <a:lnTo>
                    <a:pt x="208" y="608"/>
                  </a:lnTo>
                  <a:lnTo>
                    <a:pt x="208" y="602"/>
                  </a:lnTo>
                  <a:lnTo>
                    <a:pt x="206" y="596"/>
                  </a:lnTo>
                  <a:lnTo>
                    <a:pt x="202" y="588"/>
                  </a:lnTo>
                  <a:lnTo>
                    <a:pt x="196" y="578"/>
                  </a:lnTo>
                  <a:lnTo>
                    <a:pt x="192" y="570"/>
                  </a:lnTo>
                  <a:lnTo>
                    <a:pt x="192" y="560"/>
                  </a:lnTo>
                  <a:lnTo>
                    <a:pt x="194" y="550"/>
                  </a:lnTo>
                  <a:lnTo>
                    <a:pt x="198" y="540"/>
                  </a:lnTo>
                  <a:lnTo>
                    <a:pt x="200" y="534"/>
                  </a:lnTo>
                  <a:lnTo>
                    <a:pt x="200" y="528"/>
                  </a:lnTo>
                  <a:lnTo>
                    <a:pt x="198" y="524"/>
                  </a:lnTo>
                  <a:lnTo>
                    <a:pt x="194" y="522"/>
                  </a:lnTo>
                  <a:lnTo>
                    <a:pt x="192" y="520"/>
                  </a:lnTo>
                  <a:lnTo>
                    <a:pt x="184" y="496"/>
                  </a:lnTo>
                  <a:lnTo>
                    <a:pt x="184" y="492"/>
                  </a:lnTo>
                  <a:lnTo>
                    <a:pt x="184" y="486"/>
                  </a:lnTo>
                  <a:lnTo>
                    <a:pt x="178" y="464"/>
                  </a:lnTo>
                  <a:lnTo>
                    <a:pt x="172" y="444"/>
                  </a:lnTo>
                  <a:lnTo>
                    <a:pt x="168" y="438"/>
                  </a:lnTo>
                  <a:lnTo>
                    <a:pt x="166" y="434"/>
                  </a:lnTo>
                  <a:lnTo>
                    <a:pt x="152" y="428"/>
                  </a:lnTo>
                  <a:lnTo>
                    <a:pt x="138" y="420"/>
                  </a:lnTo>
                  <a:lnTo>
                    <a:pt x="128" y="410"/>
                  </a:lnTo>
                  <a:lnTo>
                    <a:pt x="118" y="400"/>
                  </a:lnTo>
                  <a:lnTo>
                    <a:pt x="106" y="384"/>
                  </a:lnTo>
                  <a:lnTo>
                    <a:pt x="102" y="376"/>
                  </a:lnTo>
                  <a:lnTo>
                    <a:pt x="68" y="360"/>
                  </a:lnTo>
                  <a:lnTo>
                    <a:pt x="66" y="352"/>
                  </a:lnTo>
                  <a:lnTo>
                    <a:pt x="62" y="350"/>
                  </a:lnTo>
                  <a:lnTo>
                    <a:pt x="58" y="350"/>
                  </a:lnTo>
                  <a:lnTo>
                    <a:pt x="52" y="350"/>
                  </a:lnTo>
                  <a:lnTo>
                    <a:pt x="48" y="350"/>
                  </a:lnTo>
                  <a:lnTo>
                    <a:pt x="42" y="348"/>
                  </a:lnTo>
                  <a:lnTo>
                    <a:pt x="28" y="340"/>
                  </a:lnTo>
                  <a:lnTo>
                    <a:pt x="24" y="334"/>
                  </a:lnTo>
                  <a:lnTo>
                    <a:pt x="18" y="328"/>
                  </a:lnTo>
                  <a:lnTo>
                    <a:pt x="16" y="324"/>
                  </a:lnTo>
                  <a:lnTo>
                    <a:pt x="18" y="318"/>
                  </a:lnTo>
                  <a:lnTo>
                    <a:pt x="24" y="302"/>
                  </a:lnTo>
                  <a:lnTo>
                    <a:pt x="24" y="296"/>
                  </a:lnTo>
                  <a:lnTo>
                    <a:pt x="22" y="292"/>
                  </a:lnTo>
                  <a:lnTo>
                    <a:pt x="20" y="286"/>
                  </a:lnTo>
                  <a:lnTo>
                    <a:pt x="14" y="276"/>
                  </a:lnTo>
                  <a:lnTo>
                    <a:pt x="12" y="270"/>
                  </a:lnTo>
                  <a:lnTo>
                    <a:pt x="12" y="262"/>
                  </a:lnTo>
                  <a:lnTo>
                    <a:pt x="16" y="244"/>
                  </a:lnTo>
                  <a:lnTo>
                    <a:pt x="24" y="222"/>
                  </a:lnTo>
                  <a:lnTo>
                    <a:pt x="16" y="208"/>
                  </a:lnTo>
                  <a:lnTo>
                    <a:pt x="0" y="208"/>
                  </a:lnTo>
                  <a:lnTo>
                    <a:pt x="0" y="184"/>
                  </a:lnTo>
                  <a:lnTo>
                    <a:pt x="4" y="182"/>
                  </a:lnTo>
                  <a:lnTo>
                    <a:pt x="6" y="178"/>
                  </a:lnTo>
                  <a:lnTo>
                    <a:pt x="10" y="172"/>
                  </a:lnTo>
                  <a:lnTo>
                    <a:pt x="12" y="166"/>
                  </a:lnTo>
                  <a:lnTo>
                    <a:pt x="18" y="160"/>
                  </a:lnTo>
                  <a:lnTo>
                    <a:pt x="34" y="148"/>
                  </a:lnTo>
                  <a:lnTo>
                    <a:pt x="58" y="132"/>
                  </a:lnTo>
                  <a:lnTo>
                    <a:pt x="56" y="52"/>
                  </a:lnTo>
                  <a:lnTo>
                    <a:pt x="54" y="50"/>
                  </a:lnTo>
                  <a:lnTo>
                    <a:pt x="58" y="44"/>
                  </a:lnTo>
                  <a:lnTo>
                    <a:pt x="72" y="34"/>
                  </a:lnTo>
                  <a:lnTo>
                    <a:pt x="72" y="32"/>
                  </a:lnTo>
                  <a:lnTo>
                    <a:pt x="78" y="36"/>
                  </a:lnTo>
                  <a:lnTo>
                    <a:pt x="88" y="42"/>
                  </a:lnTo>
                  <a:lnTo>
                    <a:pt x="96" y="44"/>
                  </a:lnTo>
                  <a:lnTo>
                    <a:pt x="102" y="44"/>
                  </a:lnTo>
                  <a:lnTo>
                    <a:pt x="110" y="44"/>
                  </a:lnTo>
                  <a:lnTo>
                    <a:pt x="116" y="40"/>
                  </a:lnTo>
                  <a:lnTo>
                    <a:pt x="124" y="34"/>
                  </a:lnTo>
                  <a:lnTo>
                    <a:pt x="132" y="30"/>
                  </a:lnTo>
                  <a:lnTo>
                    <a:pt x="142" y="30"/>
                  </a:lnTo>
                  <a:lnTo>
                    <a:pt x="146" y="28"/>
                  </a:lnTo>
                  <a:lnTo>
                    <a:pt x="150" y="26"/>
                  </a:lnTo>
                  <a:lnTo>
                    <a:pt x="156" y="20"/>
                  </a:lnTo>
                  <a:lnTo>
                    <a:pt x="168" y="14"/>
                  </a:lnTo>
                  <a:lnTo>
                    <a:pt x="186" y="10"/>
                  </a:lnTo>
                  <a:lnTo>
                    <a:pt x="198" y="0"/>
                  </a:lnTo>
                  <a:lnTo>
                    <a:pt x="204" y="6"/>
                  </a:lnTo>
                  <a:lnTo>
                    <a:pt x="210" y="10"/>
                  </a:lnTo>
                  <a:lnTo>
                    <a:pt x="202" y="24"/>
                  </a:lnTo>
                  <a:lnTo>
                    <a:pt x="200" y="34"/>
                  </a:lnTo>
                  <a:lnTo>
                    <a:pt x="198" y="44"/>
                  </a:lnTo>
                  <a:lnTo>
                    <a:pt x="196" y="50"/>
                  </a:lnTo>
                  <a:lnTo>
                    <a:pt x="196" y="52"/>
                  </a:lnTo>
                  <a:lnTo>
                    <a:pt x="204" y="48"/>
                  </a:lnTo>
                  <a:lnTo>
                    <a:pt x="220" y="40"/>
                  </a:lnTo>
                  <a:lnTo>
                    <a:pt x="240" y="54"/>
                  </a:lnTo>
                  <a:lnTo>
                    <a:pt x="244" y="54"/>
                  </a:lnTo>
                  <a:lnTo>
                    <a:pt x="252" y="54"/>
                  </a:lnTo>
                  <a:lnTo>
                    <a:pt x="258" y="56"/>
                  </a:lnTo>
                  <a:lnTo>
                    <a:pt x="262" y="60"/>
                  </a:lnTo>
                  <a:lnTo>
                    <a:pt x="268" y="68"/>
                  </a:lnTo>
                  <a:lnTo>
                    <a:pt x="272" y="78"/>
                  </a:lnTo>
                  <a:lnTo>
                    <a:pt x="274" y="82"/>
                  </a:lnTo>
                  <a:lnTo>
                    <a:pt x="278" y="86"/>
                  </a:lnTo>
                  <a:lnTo>
                    <a:pt x="286" y="90"/>
                  </a:lnTo>
                  <a:lnTo>
                    <a:pt x="300" y="92"/>
                  </a:lnTo>
                  <a:lnTo>
                    <a:pt x="334" y="96"/>
                  </a:lnTo>
                  <a:lnTo>
                    <a:pt x="354" y="100"/>
                  </a:lnTo>
                  <a:lnTo>
                    <a:pt x="374" y="106"/>
                  </a:lnTo>
                  <a:lnTo>
                    <a:pt x="392" y="112"/>
                  </a:lnTo>
                  <a:lnTo>
                    <a:pt x="406" y="120"/>
                  </a:lnTo>
                  <a:lnTo>
                    <a:pt x="472" y="128"/>
                  </a:lnTo>
                  <a:lnTo>
                    <a:pt x="476" y="132"/>
                  </a:lnTo>
                  <a:lnTo>
                    <a:pt x="480" y="148"/>
                  </a:lnTo>
                  <a:lnTo>
                    <a:pt x="484" y="148"/>
                  </a:lnTo>
                  <a:lnTo>
                    <a:pt x="488" y="148"/>
                  </a:lnTo>
                  <a:lnTo>
                    <a:pt x="494" y="150"/>
                  </a:lnTo>
                  <a:lnTo>
                    <a:pt x="500" y="154"/>
                  </a:lnTo>
                  <a:lnTo>
                    <a:pt x="504" y="160"/>
                  </a:lnTo>
                  <a:lnTo>
                    <a:pt x="508" y="170"/>
                  </a:lnTo>
                  <a:lnTo>
                    <a:pt x="508" y="184"/>
                  </a:lnTo>
                  <a:lnTo>
                    <a:pt x="506" y="198"/>
                  </a:lnTo>
                  <a:lnTo>
                    <a:pt x="504" y="210"/>
                  </a:lnTo>
                  <a:lnTo>
                    <a:pt x="528" y="210"/>
                  </a:lnTo>
                  <a:lnTo>
                    <a:pt x="526" y="216"/>
                  </a:lnTo>
                  <a:lnTo>
                    <a:pt x="526" y="226"/>
                  </a:lnTo>
                  <a:lnTo>
                    <a:pt x="526" y="232"/>
                  </a:lnTo>
                  <a:lnTo>
                    <a:pt x="528" y="238"/>
                  </a:lnTo>
                  <a:lnTo>
                    <a:pt x="532" y="240"/>
                  </a:lnTo>
                  <a:lnTo>
                    <a:pt x="538" y="242"/>
                  </a:lnTo>
                  <a:lnTo>
                    <a:pt x="538" y="246"/>
                  </a:lnTo>
                  <a:lnTo>
                    <a:pt x="540" y="252"/>
                  </a:lnTo>
                  <a:lnTo>
                    <a:pt x="524" y="262"/>
                  </a:lnTo>
                  <a:lnTo>
                    <a:pt x="516" y="274"/>
                  </a:lnTo>
                  <a:lnTo>
                    <a:pt x="516" y="282"/>
                  </a:lnTo>
                  <a:lnTo>
                    <a:pt x="512" y="286"/>
                  </a:lnTo>
                  <a:lnTo>
                    <a:pt x="506" y="294"/>
                  </a:lnTo>
                  <a:lnTo>
                    <a:pt x="504" y="302"/>
                  </a:lnTo>
                  <a:lnTo>
                    <a:pt x="502" y="308"/>
                  </a:lnTo>
                  <a:lnTo>
                    <a:pt x="500" y="316"/>
                  </a:lnTo>
                  <a:lnTo>
                    <a:pt x="502" y="324"/>
                  </a:lnTo>
                  <a:lnTo>
                    <a:pt x="504" y="328"/>
                  </a:lnTo>
                  <a:lnTo>
                    <a:pt x="506" y="328"/>
                  </a:lnTo>
                  <a:lnTo>
                    <a:pt x="512" y="322"/>
                  </a:lnTo>
                  <a:lnTo>
                    <a:pt x="520" y="312"/>
                  </a:lnTo>
                  <a:lnTo>
                    <a:pt x="532" y="300"/>
                  </a:lnTo>
                  <a:lnTo>
                    <a:pt x="532" y="294"/>
                  </a:lnTo>
                  <a:lnTo>
                    <a:pt x="534" y="286"/>
                  </a:lnTo>
                  <a:lnTo>
                    <a:pt x="538" y="280"/>
                  </a:lnTo>
                  <a:lnTo>
                    <a:pt x="542" y="276"/>
                  </a:lnTo>
                  <a:lnTo>
                    <a:pt x="552" y="274"/>
                  </a:lnTo>
                  <a:lnTo>
                    <a:pt x="562" y="272"/>
                  </a:lnTo>
                  <a:lnTo>
                    <a:pt x="564" y="272"/>
                  </a:lnTo>
                  <a:lnTo>
                    <a:pt x="564" y="270"/>
                  </a:lnTo>
                  <a:lnTo>
                    <a:pt x="562" y="264"/>
                  </a:lnTo>
                  <a:lnTo>
                    <a:pt x="562" y="258"/>
                  </a:lnTo>
                  <a:lnTo>
                    <a:pt x="564" y="250"/>
                  </a:lnTo>
                  <a:lnTo>
                    <a:pt x="568" y="240"/>
                  </a:lnTo>
                  <a:lnTo>
                    <a:pt x="574" y="228"/>
                  </a:lnTo>
                  <a:lnTo>
                    <a:pt x="576" y="226"/>
                  </a:lnTo>
                  <a:lnTo>
                    <a:pt x="584" y="218"/>
                  </a:lnTo>
                  <a:lnTo>
                    <a:pt x="592" y="208"/>
                  </a:lnTo>
                  <a:lnTo>
                    <a:pt x="598" y="210"/>
                  </a:lnTo>
                  <a:lnTo>
                    <a:pt x="598" y="220"/>
                  </a:lnTo>
                  <a:lnTo>
                    <a:pt x="594" y="222"/>
                  </a:lnTo>
                  <a:lnTo>
                    <a:pt x="594" y="238"/>
                  </a:lnTo>
                  <a:lnTo>
                    <a:pt x="586" y="250"/>
                  </a:lnTo>
                  <a:lnTo>
                    <a:pt x="580" y="262"/>
                  </a:lnTo>
                  <a:lnTo>
                    <a:pt x="580" y="266"/>
                  </a:lnTo>
                  <a:lnTo>
                    <a:pt x="582" y="270"/>
                  </a:lnTo>
                  <a:lnTo>
                    <a:pt x="578" y="278"/>
                  </a:lnTo>
                  <a:lnTo>
                    <a:pt x="568" y="296"/>
                  </a:lnTo>
                  <a:lnTo>
                    <a:pt x="562" y="310"/>
                  </a:lnTo>
                  <a:lnTo>
                    <a:pt x="558" y="328"/>
                  </a:lnTo>
                  <a:lnTo>
                    <a:pt x="556" y="348"/>
                  </a:lnTo>
                  <a:lnTo>
                    <a:pt x="558" y="372"/>
                  </a:lnTo>
                  <a:lnTo>
                    <a:pt x="554" y="378"/>
                  </a:lnTo>
                  <a:lnTo>
                    <a:pt x="550" y="384"/>
                  </a:lnTo>
                  <a:lnTo>
                    <a:pt x="546" y="392"/>
                  </a:lnTo>
                  <a:lnTo>
                    <a:pt x="542" y="402"/>
                  </a:lnTo>
                  <a:lnTo>
                    <a:pt x="540" y="416"/>
                  </a:lnTo>
                  <a:lnTo>
                    <a:pt x="542" y="430"/>
                  </a:lnTo>
                  <a:lnTo>
                    <a:pt x="546" y="448"/>
                  </a:lnTo>
                  <a:lnTo>
                    <a:pt x="542" y="460"/>
                  </a:lnTo>
                  <a:lnTo>
                    <a:pt x="534" y="486"/>
                  </a:lnTo>
                  <a:lnTo>
                    <a:pt x="532" y="502"/>
                  </a:lnTo>
                  <a:lnTo>
                    <a:pt x="532" y="520"/>
                  </a:lnTo>
                  <a:lnTo>
                    <a:pt x="534" y="538"/>
                  </a:lnTo>
                  <a:lnTo>
                    <a:pt x="540" y="558"/>
                  </a:lnTo>
                  <a:lnTo>
                    <a:pt x="550" y="574"/>
                  </a:lnTo>
                  <a:lnTo>
                    <a:pt x="550" y="582"/>
                  </a:lnTo>
                  <a:lnTo>
                    <a:pt x="548" y="604"/>
                  </a:lnTo>
                  <a:lnTo>
                    <a:pt x="550" y="616"/>
                  </a:lnTo>
                  <a:lnTo>
                    <a:pt x="252" y="638"/>
                  </a:lnTo>
                  <a:close/>
                </a:path>
              </a:pathLst>
            </a:custGeom>
            <a:solidFill>
              <a:srgbClr val="FFFDC5"/>
            </a:solidFill>
            <a:ln w="6350">
              <a:solidFill>
                <a:srgbClr val="FF8C00"/>
              </a:solidFill>
              <a:round/>
              <a:headEnd/>
              <a:tailEnd/>
            </a:ln>
          </p:spPr>
          <p:txBody>
            <a:bodyPr/>
            <a:lstStyle/>
            <a:p>
              <a:endParaRPr lang="en-US"/>
            </a:p>
          </p:txBody>
        </p:sp>
        <p:sp>
          <p:nvSpPr>
            <p:cNvPr id="20639" name="Freeform 94"/>
            <p:cNvSpPr>
              <a:spLocks noChangeAspect="1"/>
            </p:cNvSpPr>
            <p:nvPr/>
          </p:nvSpPr>
          <p:spPr bwMode="auto">
            <a:xfrm>
              <a:off x="6574373" y="2266721"/>
              <a:ext cx="452886" cy="874521"/>
            </a:xfrm>
            <a:custGeom>
              <a:avLst/>
              <a:gdLst>
                <a:gd name="T0" fmla="*/ 2147483647 w 452"/>
                <a:gd name="T1" fmla="*/ 2147483647 h 801"/>
                <a:gd name="T2" fmla="*/ 2147483647 w 452"/>
                <a:gd name="T3" fmla="*/ 2147483647 h 801"/>
                <a:gd name="T4" fmla="*/ 2147483647 w 452"/>
                <a:gd name="T5" fmla="*/ 2147483647 h 801"/>
                <a:gd name="T6" fmla="*/ 2147483647 w 452"/>
                <a:gd name="T7" fmla="*/ 2147483647 h 801"/>
                <a:gd name="T8" fmla="*/ 2147483647 w 452"/>
                <a:gd name="T9" fmla="*/ 2147483647 h 801"/>
                <a:gd name="T10" fmla="*/ 2147483647 w 452"/>
                <a:gd name="T11" fmla="*/ 2147483647 h 801"/>
                <a:gd name="T12" fmla="*/ 2147483647 w 452"/>
                <a:gd name="T13" fmla="*/ 2147483647 h 801"/>
                <a:gd name="T14" fmla="*/ 2147483647 w 452"/>
                <a:gd name="T15" fmla="*/ 2147483647 h 801"/>
                <a:gd name="T16" fmla="*/ 2147483647 w 452"/>
                <a:gd name="T17" fmla="*/ 2147483647 h 801"/>
                <a:gd name="T18" fmla="*/ 2147483647 w 452"/>
                <a:gd name="T19" fmla="*/ 2147483647 h 801"/>
                <a:gd name="T20" fmla="*/ 2147483647 w 452"/>
                <a:gd name="T21" fmla="*/ 2147483647 h 801"/>
                <a:gd name="T22" fmla="*/ 2147483647 w 452"/>
                <a:gd name="T23" fmla="*/ 2147483647 h 801"/>
                <a:gd name="T24" fmla="*/ 2147483647 w 452"/>
                <a:gd name="T25" fmla="*/ 2147483647 h 801"/>
                <a:gd name="T26" fmla="*/ 2147483647 w 452"/>
                <a:gd name="T27" fmla="*/ 2147483647 h 801"/>
                <a:gd name="T28" fmla="*/ 2147483647 w 452"/>
                <a:gd name="T29" fmla="*/ 2147483647 h 801"/>
                <a:gd name="T30" fmla="*/ 2147483647 w 452"/>
                <a:gd name="T31" fmla="*/ 2147483647 h 801"/>
                <a:gd name="T32" fmla="*/ 2147483647 w 452"/>
                <a:gd name="T33" fmla="*/ 2147483647 h 801"/>
                <a:gd name="T34" fmla="*/ 2147483647 w 452"/>
                <a:gd name="T35" fmla="*/ 2147483647 h 801"/>
                <a:gd name="T36" fmla="*/ 2147483647 w 452"/>
                <a:gd name="T37" fmla="*/ 2147483647 h 801"/>
                <a:gd name="T38" fmla="*/ 2147483647 w 452"/>
                <a:gd name="T39" fmla="*/ 2147483647 h 801"/>
                <a:gd name="T40" fmla="*/ 2147483647 w 452"/>
                <a:gd name="T41" fmla="*/ 2147483647 h 801"/>
                <a:gd name="T42" fmla="*/ 2147483647 w 452"/>
                <a:gd name="T43" fmla="*/ 2147483647 h 801"/>
                <a:gd name="T44" fmla="*/ 2147483647 w 452"/>
                <a:gd name="T45" fmla="*/ 2147483647 h 801"/>
                <a:gd name="T46" fmla="*/ 2147483647 w 452"/>
                <a:gd name="T47" fmla="*/ 2147483647 h 801"/>
                <a:gd name="T48" fmla="*/ 2147483647 w 452"/>
                <a:gd name="T49" fmla="*/ 2147483647 h 801"/>
                <a:gd name="T50" fmla="*/ 2147483647 w 452"/>
                <a:gd name="T51" fmla="*/ 2147483647 h 801"/>
                <a:gd name="T52" fmla="*/ 2147483647 w 452"/>
                <a:gd name="T53" fmla="*/ 2147483647 h 801"/>
                <a:gd name="T54" fmla="*/ 2147483647 w 452"/>
                <a:gd name="T55" fmla="*/ 2147483647 h 801"/>
                <a:gd name="T56" fmla="*/ 2147483647 w 452"/>
                <a:gd name="T57" fmla="*/ 2147483647 h 801"/>
                <a:gd name="T58" fmla="*/ 2147483647 w 452"/>
                <a:gd name="T59" fmla="*/ 2147483647 h 801"/>
                <a:gd name="T60" fmla="*/ 2147483647 w 452"/>
                <a:gd name="T61" fmla="*/ 2147483647 h 801"/>
                <a:gd name="T62" fmla="*/ 2147483647 w 452"/>
                <a:gd name="T63" fmla="*/ 2147483647 h 801"/>
                <a:gd name="T64" fmla="*/ 2147483647 w 452"/>
                <a:gd name="T65" fmla="*/ 2147483647 h 801"/>
                <a:gd name="T66" fmla="*/ 2147483647 w 452"/>
                <a:gd name="T67" fmla="*/ 2147483647 h 801"/>
                <a:gd name="T68" fmla="*/ 2147483647 w 452"/>
                <a:gd name="T69" fmla="*/ 2147483647 h 801"/>
                <a:gd name="T70" fmla="*/ 2147483647 w 452"/>
                <a:gd name="T71" fmla="*/ 2147483647 h 801"/>
                <a:gd name="T72" fmla="*/ 2147483647 w 452"/>
                <a:gd name="T73" fmla="*/ 2147483647 h 801"/>
                <a:gd name="T74" fmla="*/ 2147483647 w 452"/>
                <a:gd name="T75" fmla="*/ 2147483647 h 801"/>
                <a:gd name="T76" fmla="*/ 2147483647 w 452"/>
                <a:gd name="T77" fmla="*/ 2147483647 h 801"/>
                <a:gd name="T78" fmla="*/ 2147483647 w 452"/>
                <a:gd name="T79" fmla="*/ 2147483647 h 801"/>
                <a:gd name="T80" fmla="*/ 2147483647 w 452"/>
                <a:gd name="T81" fmla="*/ 2147483647 h 801"/>
                <a:gd name="T82" fmla="*/ 2147483647 w 452"/>
                <a:gd name="T83" fmla="*/ 2147483647 h 801"/>
                <a:gd name="T84" fmla="*/ 2147483647 w 452"/>
                <a:gd name="T85" fmla="*/ 2147483647 h 801"/>
                <a:gd name="T86" fmla="*/ 2147483647 w 452"/>
                <a:gd name="T87" fmla="*/ 2147483647 h 801"/>
                <a:gd name="T88" fmla="*/ 0 w 452"/>
                <a:gd name="T89" fmla="*/ 2147483647 h 801"/>
                <a:gd name="T90" fmla="*/ 2147483647 w 452"/>
                <a:gd name="T91" fmla="*/ 2147483647 h 801"/>
                <a:gd name="T92" fmla="*/ 2147483647 w 452"/>
                <a:gd name="T93" fmla="*/ 2147483647 h 801"/>
                <a:gd name="T94" fmla="*/ 2147483647 w 452"/>
                <a:gd name="T95" fmla="*/ 2147483647 h 801"/>
                <a:gd name="T96" fmla="*/ 2147483647 w 452"/>
                <a:gd name="T97" fmla="*/ 2147483647 h 801"/>
                <a:gd name="T98" fmla="*/ 2147483647 w 452"/>
                <a:gd name="T99" fmla="*/ 2147483647 h 801"/>
                <a:gd name="T100" fmla="*/ 2147483647 w 452"/>
                <a:gd name="T101" fmla="*/ 2147483647 h 801"/>
                <a:gd name="T102" fmla="*/ 2147483647 w 452"/>
                <a:gd name="T103" fmla="*/ 2147483647 h 801"/>
                <a:gd name="T104" fmla="*/ 2147483647 w 452"/>
                <a:gd name="T105" fmla="*/ 2147483647 h 801"/>
                <a:gd name="T106" fmla="*/ 2147483647 w 452"/>
                <a:gd name="T107" fmla="*/ 2147483647 h 801"/>
                <a:gd name="T108" fmla="*/ 2147483647 w 452"/>
                <a:gd name="T109" fmla="*/ 2147483647 h 801"/>
                <a:gd name="T110" fmla="*/ 2147483647 w 452"/>
                <a:gd name="T111" fmla="*/ 2147483647 h 801"/>
                <a:gd name="T112" fmla="*/ 2147483647 w 452"/>
                <a:gd name="T113" fmla="*/ 2147483647 h 801"/>
                <a:gd name="T114" fmla="*/ 2147483647 w 452"/>
                <a:gd name="T115" fmla="*/ 2147483647 h 801"/>
                <a:gd name="T116" fmla="*/ 2147483647 w 452"/>
                <a:gd name="T117" fmla="*/ 2147483647 h 801"/>
                <a:gd name="T118" fmla="*/ 2147483647 w 452"/>
                <a:gd name="T119" fmla="*/ 2147483647 h 801"/>
                <a:gd name="T120" fmla="*/ 2147483647 w 452"/>
                <a:gd name="T121" fmla="*/ 2147483647 h 801"/>
                <a:gd name="T122" fmla="*/ 2147483647 w 452"/>
                <a:gd name="T123" fmla="*/ 2147483647 h 801"/>
                <a:gd name="T124" fmla="*/ 2147483647 w 452"/>
                <a:gd name="T125" fmla="*/ 2147483647 h 80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52"/>
                <a:gd name="T190" fmla="*/ 0 h 801"/>
                <a:gd name="T191" fmla="*/ 452 w 452"/>
                <a:gd name="T192" fmla="*/ 801 h 80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52" h="801">
                  <a:moveTo>
                    <a:pt x="294" y="779"/>
                  </a:moveTo>
                  <a:lnTo>
                    <a:pt x="300" y="771"/>
                  </a:lnTo>
                  <a:lnTo>
                    <a:pt x="308" y="769"/>
                  </a:lnTo>
                  <a:lnTo>
                    <a:pt x="314" y="767"/>
                  </a:lnTo>
                  <a:lnTo>
                    <a:pt x="320" y="769"/>
                  </a:lnTo>
                  <a:lnTo>
                    <a:pt x="330" y="775"/>
                  </a:lnTo>
                  <a:lnTo>
                    <a:pt x="336" y="779"/>
                  </a:lnTo>
                  <a:lnTo>
                    <a:pt x="352" y="785"/>
                  </a:lnTo>
                  <a:lnTo>
                    <a:pt x="364" y="787"/>
                  </a:lnTo>
                  <a:lnTo>
                    <a:pt x="368" y="785"/>
                  </a:lnTo>
                  <a:lnTo>
                    <a:pt x="370" y="783"/>
                  </a:lnTo>
                  <a:lnTo>
                    <a:pt x="370" y="777"/>
                  </a:lnTo>
                  <a:lnTo>
                    <a:pt x="368" y="773"/>
                  </a:lnTo>
                  <a:lnTo>
                    <a:pt x="366" y="769"/>
                  </a:lnTo>
                  <a:lnTo>
                    <a:pt x="360" y="757"/>
                  </a:lnTo>
                  <a:lnTo>
                    <a:pt x="360" y="749"/>
                  </a:lnTo>
                  <a:lnTo>
                    <a:pt x="362" y="743"/>
                  </a:lnTo>
                  <a:lnTo>
                    <a:pt x="368" y="737"/>
                  </a:lnTo>
                  <a:lnTo>
                    <a:pt x="374" y="733"/>
                  </a:lnTo>
                  <a:lnTo>
                    <a:pt x="380" y="731"/>
                  </a:lnTo>
                  <a:lnTo>
                    <a:pt x="388" y="729"/>
                  </a:lnTo>
                  <a:lnTo>
                    <a:pt x="398" y="729"/>
                  </a:lnTo>
                  <a:lnTo>
                    <a:pt x="404" y="727"/>
                  </a:lnTo>
                  <a:lnTo>
                    <a:pt x="406" y="725"/>
                  </a:lnTo>
                  <a:lnTo>
                    <a:pt x="406" y="721"/>
                  </a:lnTo>
                  <a:lnTo>
                    <a:pt x="404" y="715"/>
                  </a:lnTo>
                  <a:lnTo>
                    <a:pt x="402" y="711"/>
                  </a:lnTo>
                  <a:lnTo>
                    <a:pt x="396" y="705"/>
                  </a:lnTo>
                  <a:lnTo>
                    <a:pt x="398" y="695"/>
                  </a:lnTo>
                  <a:lnTo>
                    <a:pt x="404" y="687"/>
                  </a:lnTo>
                  <a:lnTo>
                    <a:pt x="408" y="678"/>
                  </a:lnTo>
                  <a:lnTo>
                    <a:pt x="402" y="672"/>
                  </a:lnTo>
                  <a:lnTo>
                    <a:pt x="400" y="666"/>
                  </a:lnTo>
                  <a:lnTo>
                    <a:pt x="400" y="660"/>
                  </a:lnTo>
                  <a:lnTo>
                    <a:pt x="402" y="656"/>
                  </a:lnTo>
                  <a:lnTo>
                    <a:pt x="406" y="650"/>
                  </a:lnTo>
                  <a:lnTo>
                    <a:pt x="408" y="648"/>
                  </a:lnTo>
                  <a:lnTo>
                    <a:pt x="410" y="636"/>
                  </a:lnTo>
                  <a:lnTo>
                    <a:pt x="414" y="610"/>
                  </a:lnTo>
                  <a:lnTo>
                    <a:pt x="422" y="602"/>
                  </a:lnTo>
                  <a:lnTo>
                    <a:pt x="426" y="594"/>
                  </a:lnTo>
                  <a:lnTo>
                    <a:pt x="436" y="576"/>
                  </a:lnTo>
                  <a:lnTo>
                    <a:pt x="442" y="560"/>
                  </a:lnTo>
                  <a:lnTo>
                    <a:pt x="444" y="554"/>
                  </a:lnTo>
                  <a:lnTo>
                    <a:pt x="450" y="542"/>
                  </a:lnTo>
                  <a:lnTo>
                    <a:pt x="452" y="532"/>
                  </a:lnTo>
                  <a:lnTo>
                    <a:pt x="452" y="522"/>
                  </a:lnTo>
                  <a:lnTo>
                    <a:pt x="450" y="512"/>
                  </a:lnTo>
                  <a:lnTo>
                    <a:pt x="446" y="504"/>
                  </a:lnTo>
                  <a:lnTo>
                    <a:pt x="440" y="490"/>
                  </a:lnTo>
                  <a:lnTo>
                    <a:pt x="436" y="486"/>
                  </a:lnTo>
                  <a:lnTo>
                    <a:pt x="434" y="480"/>
                  </a:lnTo>
                  <a:lnTo>
                    <a:pt x="434" y="452"/>
                  </a:lnTo>
                  <a:lnTo>
                    <a:pt x="440" y="446"/>
                  </a:lnTo>
                  <a:lnTo>
                    <a:pt x="426" y="278"/>
                  </a:lnTo>
                  <a:lnTo>
                    <a:pt x="410" y="108"/>
                  </a:lnTo>
                  <a:lnTo>
                    <a:pt x="406" y="104"/>
                  </a:lnTo>
                  <a:lnTo>
                    <a:pt x="402" y="98"/>
                  </a:lnTo>
                  <a:lnTo>
                    <a:pt x="396" y="86"/>
                  </a:lnTo>
                  <a:lnTo>
                    <a:pt x="394" y="76"/>
                  </a:lnTo>
                  <a:lnTo>
                    <a:pt x="394" y="72"/>
                  </a:lnTo>
                  <a:lnTo>
                    <a:pt x="392" y="66"/>
                  </a:lnTo>
                  <a:lnTo>
                    <a:pt x="390" y="60"/>
                  </a:lnTo>
                  <a:lnTo>
                    <a:pt x="382" y="54"/>
                  </a:lnTo>
                  <a:lnTo>
                    <a:pt x="376" y="48"/>
                  </a:lnTo>
                  <a:lnTo>
                    <a:pt x="372" y="42"/>
                  </a:lnTo>
                  <a:lnTo>
                    <a:pt x="370" y="36"/>
                  </a:lnTo>
                  <a:lnTo>
                    <a:pt x="372" y="24"/>
                  </a:lnTo>
                  <a:lnTo>
                    <a:pt x="372" y="20"/>
                  </a:lnTo>
                  <a:lnTo>
                    <a:pt x="372" y="0"/>
                  </a:lnTo>
                  <a:lnTo>
                    <a:pt x="74" y="22"/>
                  </a:lnTo>
                  <a:lnTo>
                    <a:pt x="74" y="26"/>
                  </a:lnTo>
                  <a:lnTo>
                    <a:pt x="76" y="28"/>
                  </a:lnTo>
                  <a:lnTo>
                    <a:pt x="82" y="32"/>
                  </a:lnTo>
                  <a:lnTo>
                    <a:pt x="92" y="38"/>
                  </a:lnTo>
                  <a:lnTo>
                    <a:pt x="98" y="42"/>
                  </a:lnTo>
                  <a:lnTo>
                    <a:pt x="100" y="46"/>
                  </a:lnTo>
                  <a:lnTo>
                    <a:pt x="102" y="50"/>
                  </a:lnTo>
                  <a:lnTo>
                    <a:pt x="102" y="52"/>
                  </a:lnTo>
                  <a:lnTo>
                    <a:pt x="100" y="56"/>
                  </a:lnTo>
                  <a:lnTo>
                    <a:pt x="98" y="56"/>
                  </a:lnTo>
                  <a:lnTo>
                    <a:pt x="112" y="66"/>
                  </a:lnTo>
                  <a:lnTo>
                    <a:pt x="116" y="68"/>
                  </a:lnTo>
                  <a:lnTo>
                    <a:pt x="120" y="70"/>
                  </a:lnTo>
                  <a:lnTo>
                    <a:pt x="124" y="74"/>
                  </a:lnTo>
                  <a:lnTo>
                    <a:pt x="128" y="80"/>
                  </a:lnTo>
                  <a:lnTo>
                    <a:pt x="130" y="88"/>
                  </a:lnTo>
                  <a:lnTo>
                    <a:pt x="130" y="98"/>
                  </a:lnTo>
                  <a:lnTo>
                    <a:pt x="126" y="110"/>
                  </a:lnTo>
                  <a:lnTo>
                    <a:pt x="122" y="120"/>
                  </a:lnTo>
                  <a:lnTo>
                    <a:pt x="118" y="124"/>
                  </a:lnTo>
                  <a:lnTo>
                    <a:pt x="116" y="126"/>
                  </a:lnTo>
                  <a:lnTo>
                    <a:pt x="114" y="124"/>
                  </a:lnTo>
                  <a:lnTo>
                    <a:pt x="112" y="124"/>
                  </a:lnTo>
                  <a:lnTo>
                    <a:pt x="110" y="128"/>
                  </a:lnTo>
                  <a:lnTo>
                    <a:pt x="110" y="152"/>
                  </a:lnTo>
                  <a:lnTo>
                    <a:pt x="110" y="154"/>
                  </a:lnTo>
                  <a:lnTo>
                    <a:pt x="108" y="158"/>
                  </a:lnTo>
                  <a:lnTo>
                    <a:pt x="102" y="160"/>
                  </a:lnTo>
                  <a:lnTo>
                    <a:pt x="90" y="162"/>
                  </a:lnTo>
                  <a:lnTo>
                    <a:pt x="88" y="164"/>
                  </a:lnTo>
                  <a:lnTo>
                    <a:pt x="88" y="168"/>
                  </a:lnTo>
                  <a:lnTo>
                    <a:pt x="84" y="170"/>
                  </a:lnTo>
                  <a:lnTo>
                    <a:pt x="72" y="174"/>
                  </a:lnTo>
                  <a:lnTo>
                    <a:pt x="54" y="176"/>
                  </a:lnTo>
                  <a:lnTo>
                    <a:pt x="48" y="180"/>
                  </a:lnTo>
                  <a:lnTo>
                    <a:pt x="42" y="184"/>
                  </a:lnTo>
                  <a:lnTo>
                    <a:pt x="38" y="188"/>
                  </a:lnTo>
                  <a:lnTo>
                    <a:pt x="36" y="194"/>
                  </a:lnTo>
                  <a:lnTo>
                    <a:pt x="38" y="204"/>
                  </a:lnTo>
                  <a:lnTo>
                    <a:pt x="42" y="212"/>
                  </a:lnTo>
                  <a:lnTo>
                    <a:pt x="50" y="230"/>
                  </a:lnTo>
                  <a:lnTo>
                    <a:pt x="56" y="240"/>
                  </a:lnTo>
                  <a:lnTo>
                    <a:pt x="56" y="244"/>
                  </a:lnTo>
                  <a:lnTo>
                    <a:pt x="54" y="248"/>
                  </a:lnTo>
                  <a:lnTo>
                    <a:pt x="46" y="260"/>
                  </a:lnTo>
                  <a:lnTo>
                    <a:pt x="38" y="276"/>
                  </a:lnTo>
                  <a:lnTo>
                    <a:pt x="38" y="280"/>
                  </a:lnTo>
                  <a:lnTo>
                    <a:pt x="36" y="286"/>
                  </a:lnTo>
                  <a:lnTo>
                    <a:pt x="32" y="292"/>
                  </a:lnTo>
                  <a:lnTo>
                    <a:pt x="26" y="294"/>
                  </a:lnTo>
                  <a:lnTo>
                    <a:pt x="20" y="294"/>
                  </a:lnTo>
                  <a:lnTo>
                    <a:pt x="16" y="296"/>
                  </a:lnTo>
                  <a:lnTo>
                    <a:pt x="12" y="298"/>
                  </a:lnTo>
                  <a:lnTo>
                    <a:pt x="8" y="302"/>
                  </a:lnTo>
                  <a:lnTo>
                    <a:pt x="8" y="306"/>
                  </a:lnTo>
                  <a:lnTo>
                    <a:pt x="10" y="312"/>
                  </a:lnTo>
                  <a:lnTo>
                    <a:pt x="14" y="318"/>
                  </a:lnTo>
                  <a:lnTo>
                    <a:pt x="14" y="320"/>
                  </a:lnTo>
                  <a:lnTo>
                    <a:pt x="12" y="326"/>
                  </a:lnTo>
                  <a:lnTo>
                    <a:pt x="6" y="336"/>
                  </a:lnTo>
                  <a:lnTo>
                    <a:pt x="4" y="336"/>
                  </a:lnTo>
                  <a:lnTo>
                    <a:pt x="0" y="348"/>
                  </a:lnTo>
                  <a:lnTo>
                    <a:pt x="0" y="362"/>
                  </a:lnTo>
                  <a:lnTo>
                    <a:pt x="0" y="382"/>
                  </a:lnTo>
                  <a:lnTo>
                    <a:pt x="2" y="392"/>
                  </a:lnTo>
                  <a:lnTo>
                    <a:pt x="6" y="402"/>
                  </a:lnTo>
                  <a:lnTo>
                    <a:pt x="12" y="414"/>
                  </a:lnTo>
                  <a:lnTo>
                    <a:pt x="18" y="426"/>
                  </a:lnTo>
                  <a:lnTo>
                    <a:pt x="26" y="436"/>
                  </a:lnTo>
                  <a:lnTo>
                    <a:pt x="38" y="448"/>
                  </a:lnTo>
                  <a:lnTo>
                    <a:pt x="52" y="460"/>
                  </a:lnTo>
                  <a:lnTo>
                    <a:pt x="68" y="470"/>
                  </a:lnTo>
                  <a:lnTo>
                    <a:pt x="76" y="474"/>
                  </a:lnTo>
                  <a:lnTo>
                    <a:pt x="80" y="476"/>
                  </a:lnTo>
                  <a:lnTo>
                    <a:pt x="84" y="480"/>
                  </a:lnTo>
                  <a:lnTo>
                    <a:pt x="88" y="486"/>
                  </a:lnTo>
                  <a:lnTo>
                    <a:pt x="92" y="494"/>
                  </a:lnTo>
                  <a:lnTo>
                    <a:pt x="94" y="504"/>
                  </a:lnTo>
                  <a:lnTo>
                    <a:pt x="96" y="520"/>
                  </a:lnTo>
                  <a:lnTo>
                    <a:pt x="96" y="530"/>
                  </a:lnTo>
                  <a:lnTo>
                    <a:pt x="98" y="538"/>
                  </a:lnTo>
                  <a:lnTo>
                    <a:pt x="102" y="542"/>
                  </a:lnTo>
                  <a:lnTo>
                    <a:pt x="106" y="542"/>
                  </a:lnTo>
                  <a:lnTo>
                    <a:pt x="110" y="542"/>
                  </a:lnTo>
                  <a:lnTo>
                    <a:pt x="114" y="540"/>
                  </a:lnTo>
                  <a:lnTo>
                    <a:pt x="122" y="532"/>
                  </a:lnTo>
                  <a:lnTo>
                    <a:pt x="126" y="530"/>
                  </a:lnTo>
                  <a:lnTo>
                    <a:pt x="132" y="530"/>
                  </a:lnTo>
                  <a:lnTo>
                    <a:pt x="138" y="532"/>
                  </a:lnTo>
                  <a:lnTo>
                    <a:pt x="146" y="536"/>
                  </a:lnTo>
                  <a:lnTo>
                    <a:pt x="156" y="544"/>
                  </a:lnTo>
                  <a:lnTo>
                    <a:pt x="160" y="550"/>
                  </a:lnTo>
                  <a:lnTo>
                    <a:pt x="160" y="552"/>
                  </a:lnTo>
                  <a:lnTo>
                    <a:pt x="146" y="606"/>
                  </a:lnTo>
                  <a:lnTo>
                    <a:pt x="142" y="612"/>
                  </a:lnTo>
                  <a:lnTo>
                    <a:pt x="140" y="618"/>
                  </a:lnTo>
                  <a:lnTo>
                    <a:pt x="140" y="626"/>
                  </a:lnTo>
                  <a:lnTo>
                    <a:pt x="142" y="634"/>
                  </a:lnTo>
                  <a:lnTo>
                    <a:pt x="148" y="644"/>
                  </a:lnTo>
                  <a:lnTo>
                    <a:pt x="158" y="654"/>
                  </a:lnTo>
                  <a:lnTo>
                    <a:pt x="174" y="662"/>
                  </a:lnTo>
                  <a:lnTo>
                    <a:pt x="186" y="668"/>
                  </a:lnTo>
                  <a:lnTo>
                    <a:pt x="188" y="672"/>
                  </a:lnTo>
                  <a:lnTo>
                    <a:pt x="188" y="680"/>
                  </a:lnTo>
                  <a:lnTo>
                    <a:pt x="210" y="680"/>
                  </a:lnTo>
                  <a:lnTo>
                    <a:pt x="226" y="699"/>
                  </a:lnTo>
                  <a:lnTo>
                    <a:pt x="242" y="705"/>
                  </a:lnTo>
                  <a:lnTo>
                    <a:pt x="246" y="731"/>
                  </a:lnTo>
                  <a:lnTo>
                    <a:pt x="254" y="745"/>
                  </a:lnTo>
                  <a:lnTo>
                    <a:pt x="248" y="763"/>
                  </a:lnTo>
                  <a:lnTo>
                    <a:pt x="248" y="773"/>
                  </a:lnTo>
                  <a:lnTo>
                    <a:pt x="260" y="785"/>
                  </a:lnTo>
                  <a:lnTo>
                    <a:pt x="262" y="795"/>
                  </a:lnTo>
                  <a:lnTo>
                    <a:pt x="270" y="801"/>
                  </a:lnTo>
                  <a:lnTo>
                    <a:pt x="270" y="791"/>
                  </a:lnTo>
                  <a:lnTo>
                    <a:pt x="272" y="787"/>
                  </a:lnTo>
                  <a:lnTo>
                    <a:pt x="276" y="789"/>
                  </a:lnTo>
                  <a:lnTo>
                    <a:pt x="278" y="795"/>
                  </a:lnTo>
                  <a:lnTo>
                    <a:pt x="286" y="789"/>
                  </a:lnTo>
                  <a:lnTo>
                    <a:pt x="292" y="779"/>
                  </a:lnTo>
                </a:path>
              </a:pathLst>
            </a:custGeom>
            <a:solidFill>
              <a:srgbClr val="FFFDC5"/>
            </a:solidFill>
            <a:ln w="6350">
              <a:solidFill>
                <a:srgbClr val="FF8C00"/>
              </a:solidFill>
              <a:round/>
              <a:headEnd/>
              <a:tailEnd/>
            </a:ln>
          </p:spPr>
          <p:txBody>
            <a:bodyPr/>
            <a:lstStyle/>
            <a:p>
              <a:endParaRPr lang="en-US"/>
            </a:p>
          </p:txBody>
        </p:sp>
        <p:sp>
          <p:nvSpPr>
            <p:cNvPr id="20640" name="Freeform 95"/>
            <p:cNvSpPr>
              <a:spLocks noChangeAspect="1"/>
            </p:cNvSpPr>
            <p:nvPr/>
          </p:nvSpPr>
          <p:spPr bwMode="auto">
            <a:xfrm>
              <a:off x="7058039" y="1722317"/>
              <a:ext cx="435298" cy="648651"/>
            </a:xfrm>
            <a:custGeom>
              <a:avLst/>
              <a:gdLst>
                <a:gd name="T0" fmla="*/ 2147483647 w 434"/>
                <a:gd name="T1" fmla="*/ 2147483647 h 596"/>
                <a:gd name="T2" fmla="*/ 2147483647 w 434"/>
                <a:gd name="T3" fmla="*/ 2147483647 h 596"/>
                <a:gd name="T4" fmla="*/ 2147483647 w 434"/>
                <a:gd name="T5" fmla="*/ 2147483647 h 596"/>
                <a:gd name="T6" fmla="*/ 2147483647 w 434"/>
                <a:gd name="T7" fmla="*/ 2147483647 h 596"/>
                <a:gd name="T8" fmla="*/ 2147483647 w 434"/>
                <a:gd name="T9" fmla="*/ 2147483647 h 596"/>
                <a:gd name="T10" fmla="*/ 2147483647 w 434"/>
                <a:gd name="T11" fmla="*/ 2147483647 h 596"/>
                <a:gd name="T12" fmla="*/ 2147483647 w 434"/>
                <a:gd name="T13" fmla="*/ 2147483647 h 596"/>
                <a:gd name="T14" fmla="*/ 2147483647 w 434"/>
                <a:gd name="T15" fmla="*/ 2147483647 h 596"/>
                <a:gd name="T16" fmla="*/ 2147483647 w 434"/>
                <a:gd name="T17" fmla="*/ 2147483647 h 596"/>
                <a:gd name="T18" fmla="*/ 2147483647 w 434"/>
                <a:gd name="T19" fmla="*/ 2147483647 h 596"/>
                <a:gd name="T20" fmla="*/ 2147483647 w 434"/>
                <a:gd name="T21" fmla="*/ 2147483647 h 596"/>
                <a:gd name="T22" fmla="*/ 2147483647 w 434"/>
                <a:gd name="T23" fmla="*/ 2147483647 h 596"/>
                <a:gd name="T24" fmla="*/ 2147483647 w 434"/>
                <a:gd name="T25" fmla="*/ 2147483647 h 596"/>
                <a:gd name="T26" fmla="*/ 2147483647 w 434"/>
                <a:gd name="T27" fmla="*/ 2147483647 h 596"/>
                <a:gd name="T28" fmla="*/ 2147483647 w 434"/>
                <a:gd name="T29" fmla="*/ 2147483647 h 596"/>
                <a:gd name="T30" fmla="*/ 2147483647 w 434"/>
                <a:gd name="T31" fmla="*/ 2147483647 h 596"/>
                <a:gd name="T32" fmla="*/ 2147483647 w 434"/>
                <a:gd name="T33" fmla="*/ 2147483647 h 596"/>
                <a:gd name="T34" fmla="*/ 2147483647 w 434"/>
                <a:gd name="T35" fmla="*/ 2147483647 h 596"/>
                <a:gd name="T36" fmla="*/ 2147483647 w 434"/>
                <a:gd name="T37" fmla="*/ 2147483647 h 596"/>
                <a:gd name="T38" fmla="*/ 2147483647 w 434"/>
                <a:gd name="T39" fmla="*/ 2147483647 h 596"/>
                <a:gd name="T40" fmla="*/ 2147483647 w 434"/>
                <a:gd name="T41" fmla="*/ 2147483647 h 596"/>
                <a:gd name="T42" fmla="*/ 2147483647 w 434"/>
                <a:gd name="T43" fmla="*/ 2147483647 h 596"/>
                <a:gd name="T44" fmla="*/ 2147483647 w 434"/>
                <a:gd name="T45" fmla="*/ 2147483647 h 596"/>
                <a:gd name="T46" fmla="*/ 2147483647 w 434"/>
                <a:gd name="T47" fmla="*/ 2147483647 h 596"/>
                <a:gd name="T48" fmla="*/ 2147483647 w 434"/>
                <a:gd name="T49" fmla="*/ 2147483647 h 596"/>
                <a:gd name="T50" fmla="*/ 2147483647 w 434"/>
                <a:gd name="T51" fmla="*/ 2147483647 h 596"/>
                <a:gd name="T52" fmla="*/ 2147483647 w 434"/>
                <a:gd name="T53" fmla="*/ 2147483647 h 596"/>
                <a:gd name="T54" fmla="*/ 2147483647 w 434"/>
                <a:gd name="T55" fmla="*/ 2147483647 h 596"/>
                <a:gd name="T56" fmla="*/ 2147483647 w 434"/>
                <a:gd name="T57" fmla="*/ 2147483647 h 596"/>
                <a:gd name="T58" fmla="*/ 2147483647 w 434"/>
                <a:gd name="T59" fmla="*/ 2147483647 h 596"/>
                <a:gd name="T60" fmla="*/ 2147483647 w 434"/>
                <a:gd name="T61" fmla="*/ 2147483647 h 596"/>
                <a:gd name="T62" fmla="*/ 2147483647 w 434"/>
                <a:gd name="T63" fmla="*/ 2147483647 h 596"/>
                <a:gd name="T64" fmla="*/ 2147483647 w 434"/>
                <a:gd name="T65" fmla="*/ 2147483647 h 596"/>
                <a:gd name="T66" fmla="*/ 2147483647 w 434"/>
                <a:gd name="T67" fmla="*/ 2147483647 h 596"/>
                <a:gd name="T68" fmla="*/ 2147483647 w 434"/>
                <a:gd name="T69" fmla="*/ 2147483647 h 596"/>
                <a:gd name="T70" fmla="*/ 2147483647 w 434"/>
                <a:gd name="T71" fmla="*/ 2147483647 h 596"/>
                <a:gd name="T72" fmla="*/ 2147483647 w 434"/>
                <a:gd name="T73" fmla="*/ 2147483647 h 596"/>
                <a:gd name="T74" fmla="*/ 2147483647 w 434"/>
                <a:gd name="T75" fmla="*/ 2147483647 h 596"/>
                <a:gd name="T76" fmla="*/ 2147483647 w 434"/>
                <a:gd name="T77" fmla="*/ 2147483647 h 596"/>
                <a:gd name="T78" fmla="*/ 2147483647 w 434"/>
                <a:gd name="T79" fmla="*/ 2147483647 h 596"/>
                <a:gd name="T80" fmla="*/ 2147483647 w 434"/>
                <a:gd name="T81" fmla="*/ 2147483647 h 596"/>
                <a:gd name="T82" fmla="*/ 2147483647 w 434"/>
                <a:gd name="T83" fmla="*/ 2147483647 h 596"/>
                <a:gd name="T84" fmla="*/ 2147483647 w 434"/>
                <a:gd name="T85" fmla="*/ 2147483647 h 596"/>
                <a:gd name="T86" fmla="*/ 2147483647 w 434"/>
                <a:gd name="T87" fmla="*/ 2147483647 h 596"/>
                <a:gd name="T88" fmla="*/ 2147483647 w 434"/>
                <a:gd name="T89" fmla="*/ 2147483647 h 596"/>
                <a:gd name="T90" fmla="*/ 2147483647 w 434"/>
                <a:gd name="T91" fmla="*/ 2147483647 h 596"/>
                <a:gd name="T92" fmla="*/ 2147483647 w 434"/>
                <a:gd name="T93" fmla="*/ 2147483647 h 596"/>
                <a:gd name="T94" fmla="*/ 2147483647 w 434"/>
                <a:gd name="T95" fmla="*/ 2147483647 h 596"/>
                <a:gd name="T96" fmla="*/ 2147483647 w 434"/>
                <a:gd name="T97" fmla="*/ 2147483647 h 596"/>
                <a:gd name="T98" fmla="*/ 2147483647 w 434"/>
                <a:gd name="T99" fmla="*/ 2147483647 h 596"/>
                <a:gd name="T100" fmla="*/ 2147483647 w 434"/>
                <a:gd name="T101" fmla="*/ 2147483647 h 596"/>
                <a:gd name="T102" fmla="*/ 2147483647 w 434"/>
                <a:gd name="T103" fmla="*/ 2147483647 h 596"/>
                <a:gd name="T104" fmla="*/ 2147483647 w 434"/>
                <a:gd name="T105" fmla="*/ 2147483647 h 596"/>
                <a:gd name="T106" fmla="*/ 2147483647 w 434"/>
                <a:gd name="T107" fmla="*/ 2147483647 h 596"/>
                <a:gd name="T108" fmla="*/ 2147483647 w 434"/>
                <a:gd name="T109" fmla="*/ 2147483647 h 596"/>
                <a:gd name="T110" fmla="*/ 2147483647 w 434"/>
                <a:gd name="T111" fmla="*/ 2147483647 h 596"/>
                <a:gd name="T112" fmla="*/ 2147483647 w 434"/>
                <a:gd name="T113" fmla="*/ 2147483647 h 596"/>
                <a:gd name="T114" fmla="*/ 2147483647 w 434"/>
                <a:gd name="T115" fmla="*/ 2147483647 h 596"/>
                <a:gd name="T116" fmla="*/ 0 w 434"/>
                <a:gd name="T117" fmla="*/ 2147483647 h 596"/>
                <a:gd name="T118" fmla="*/ 2147483647 w 434"/>
                <a:gd name="T119" fmla="*/ 2147483647 h 59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34"/>
                <a:gd name="T181" fmla="*/ 0 h 596"/>
                <a:gd name="T182" fmla="*/ 434 w 434"/>
                <a:gd name="T183" fmla="*/ 596 h 59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34" h="596">
                  <a:moveTo>
                    <a:pt x="350" y="568"/>
                  </a:moveTo>
                  <a:lnTo>
                    <a:pt x="350" y="560"/>
                  </a:lnTo>
                  <a:lnTo>
                    <a:pt x="352" y="552"/>
                  </a:lnTo>
                  <a:lnTo>
                    <a:pt x="358" y="542"/>
                  </a:lnTo>
                  <a:lnTo>
                    <a:pt x="362" y="534"/>
                  </a:lnTo>
                  <a:lnTo>
                    <a:pt x="372" y="520"/>
                  </a:lnTo>
                  <a:lnTo>
                    <a:pt x="376" y="514"/>
                  </a:lnTo>
                  <a:lnTo>
                    <a:pt x="374" y="502"/>
                  </a:lnTo>
                  <a:lnTo>
                    <a:pt x="374" y="494"/>
                  </a:lnTo>
                  <a:lnTo>
                    <a:pt x="376" y="484"/>
                  </a:lnTo>
                  <a:lnTo>
                    <a:pt x="380" y="478"/>
                  </a:lnTo>
                  <a:lnTo>
                    <a:pt x="386" y="468"/>
                  </a:lnTo>
                  <a:lnTo>
                    <a:pt x="390" y="466"/>
                  </a:lnTo>
                  <a:lnTo>
                    <a:pt x="400" y="454"/>
                  </a:lnTo>
                  <a:lnTo>
                    <a:pt x="402" y="442"/>
                  </a:lnTo>
                  <a:lnTo>
                    <a:pt x="406" y="436"/>
                  </a:lnTo>
                  <a:lnTo>
                    <a:pt x="408" y="432"/>
                  </a:lnTo>
                  <a:lnTo>
                    <a:pt x="408" y="428"/>
                  </a:lnTo>
                  <a:lnTo>
                    <a:pt x="406" y="424"/>
                  </a:lnTo>
                  <a:lnTo>
                    <a:pt x="408" y="420"/>
                  </a:lnTo>
                  <a:lnTo>
                    <a:pt x="408" y="416"/>
                  </a:lnTo>
                  <a:lnTo>
                    <a:pt x="412" y="414"/>
                  </a:lnTo>
                  <a:lnTo>
                    <a:pt x="414" y="412"/>
                  </a:lnTo>
                  <a:lnTo>
                    <a:pt x="420" y="414"/>
                  </a:lnTo>
                  <a:lnTo>
                    <a:pt x="424" y="414"/>
                  </a:lnTo>
                  <a:lnTo>
                    <a:pt x="426" y="420"/>
                  </a:lnTo>
                  <a:lnTo>
                    <a:pt x="428" y="420"/>
                  </a:lnTo>
                  <a:lnTo>
                    <a:pt x="430" y="414"/>
                  </a:lnTo>
                  <a:lnTo>
                    <a:pt x="434" y="364"/>
                  </a:lnTo>
                  <a:lnTo>
                    <a:pt x="420" y="312"/>
                  </a:lnTo>
                  <a:lnTo>
                    <a:pt x="408" y="272"/>
                  </a:lnTo>
                  <a:lnTo>
                    <a:pt x="396" y="246"/>
                  </a:lnTo>
                  <a:lnTo>
                    <a:pt x="386" y="230"/>
                  </a:lnTo>
                  <a:lnTo>
                    <a:pt x="378" y="222"/>
                  </a:lnTo>
                  <a:lnTo>
                    <a:pt x="372" y="218"/>
                  </a:lnTo>
                  <a:lnTo>
                    <a:pt x="366" y="218"/>
                  </a:lnTo>
                  <a:lnTo>
                    <a:pt x="362" y="220"/>
                  </a:lnTo>
                  <a:lnTo>
                    <a:pt x="336" y="236"/>
                  </a:lnTo>
                  <a:lnTo>
                    <a:pt x="330" y="242"/>
                  </a:lnTo>
                  <a:lnTo>
                    <a:pt x="328" y="250"/>
                  </a:lnTo>
                  <a:lnTo>
                    <a:pt x="322" y="264"/>
                  </a:lnTo>
                  <a:lnTo>
                    <a:pt x="316" y="274"/>
                  </a:lnTo>
                  <a:lnTo>
                    <a:pt x="314" y="276"/>
                  </a:lnTo>
                  <a:lnTo>
                    <a:pt x="310" y="278"/>
                  </a:lnTo>
                  <a:lnTo>
                    <a:pt x="308" y="288"/>
                  </a:lnTo>
                  <a:lnTo>
                    <a:pt x="304" y="294"/>
                  </a:lnTo>
                  <a:lnTo>
                    <a:pt x="298" y="298"/>
                  </a:lnTo>
                  <a:lnTo>
                    <a:pt x="284" y="294"/>
                  </a:lnTo>
                  <a:lnTo>
                    <a:pt x="274" y="292"/>
                  </a:lnTo>
                  <a:lnTo>
                    <a:pt x="270" y="288"/>
                  </a:lnTo>
                  <a:lnTo>
                    <a:pt x="266" y="282"/>
                  </a:lnTo>
                  <a:lnTo>
                    <a:pt x="266" y="276"/>
                  </a:lnTo>
                  <a:lnTo>
                    <a:pt x="268" y="262"/>
                  </a:lnTo>
                  <a:lnTo>
                    <a:pt x="270" y="256"/>
                  </a:lnTo>
                  <a:lnTo>
                    <a:pt x="270" y="250"/>
                  </a:lnTo>
                  <a:lnTo>
                    <a:pt x="272" y="246"/>
                  </a:lnTo>
                  <a:lnTo>
                    <a:pt x="278" y="242"/>
                  </a:lnTo>
                  <a:lnTo>
                    <a:pt x="284" y="240"/>
                  </a:lnTo>
                  <a:lnTo>
                    <a:pt x="286" y="240"/>
                  </a:lnTo>
                  <a:lnTo>
                    <a:pt x="298" y="228"/>
                  </a:lnTo>
                  <a:lnTo>
                    <a:pt x="300" y="202"/>
                  </a:lnTo>
                  <a:lnTo>
                    <a:pt x="318" y="188"/>
                  </a:lnTo>
                  <a:lnTo>
                    <a:pt x="318" y="146"/>
                  </a:lnTo>
                  <a:lnTo>
                    <a:pt x="316" y="136"/>
                  </a:lnTo>
                  <a:lnTo>
                    <a:pt x="314" y="126"/>
                  </a:lnTo>
                  <a:lnTo>
                    <a:pt x="310" y="114"/>
                  </a:lnTo>
                  <a:lnTo>
                    <a:pt x="304" y="106"/>
                  </a:lnTo>
                  <a:lnTo>
                    <a:pt x="300" y="104"/>
                  </a:lnTo>
                  <a:lnTo>
                    <a:pt x="294" y="100"/>
                  </a:lnTo>
                  <a:lnTo>
                    <a:pt x="292" y="94"/>
                  </a:lnTo>
                  <a:lnTo>
                    <a:pt x="292" y="92"/>
                  </a:lnTo>
                  <a:lnTo>
                    <a:pt x="292" y="88"/>
                  </a:lnTo>
                  <a:lnTo>
                    <a:pt x="296" y="84"/>
                  </a:lnTo>
                  <a:lnTo>
                    <a:pt x="300" y="82"/>
                  </a:lnTo>
                  <a:lnTo>
                    <a:pt x="310" y="88"/>
                  </a:lnTo>
                  <a:lnTo>
                    <a:pt x="312" y="88"/>
                  </a:lnTo>
                  <a:lnTo>
                    <a:pt x="312" y="86"/>
                  </a:lnTo>
                  <a:lnTo>
                    <a:pt x="308" y="78"/>
                  </a:lnTo>
                  <a:lnTo>
                    <a:pt x="286" y="46"/>
                  </a:lnTo>
                  <a:lnTo>
                    <a:pt x="276" y="46"/>
                  </a:lnTo>
                  <a:lnTo>
                    <a:pt x="266" y="44"/>
                  </a:lnTo>
                  <a:lnTo>
                    <a:pt x="252" y="38"/>
                  </a:lnTo>
                  <a:lnTo>
                    <a:pt x="244" y="34"/>
                  </a:lnTo>
                  <a:lnTo>
                    <a:pt x="240" y="32"/>
                  </a:lnTo>
                  <a:lnTo>
                    <a:pt x="222" y="32"/>
                  </a:lnTo>
                  <a:lnTo>
                    <a:pt x="206" y="14"/>
                  </a:lnTo>
                  <a:lnTo>
                    <a:pt x="176" y="12"/>
                  </a:lnTo>
                  <a:lnTo>
                    <a:pt x="160" y="0"/>
                  </a:lnTo>
                  <a:lnTo>
                    <a:pt x="148" y="0"/>
                  </a:lnTo>
                  <a:lnTo>
                    <a:pt x="144" y="4"/>
                  </a:lnTo>
                  <a:lnTo>
                    <a:pt x="132" y="2"/>
                  </a:lnTo>
                  <a:lnTo>
                    <a:pt x="132" y="8"/>
                  </a:lnTo>
                  <a:lnTo>
                    <a:pt x="132" y="14"/>
                  </a:lnTo>
                  <a:lnTo>
                    <a:pt x="124" y="18"/>
                  </a:lnTo>
                  <a:lnTo>
                    <a:pt x="120" y="24"/>
                  </a:lnTo>
                  <a:lnTo>
                    <a:pt x="120" y="30"/>
                  </a:lnTo>
                  <a:lnTo>
                    <a:pt x="120" y="36"/>
                  </a:lnTo>
                  <a:lnTo>
                    <a:pt x="126" y="46"/>
                  </a:lnTo>
                  <a:lnTo>
                    <a:pt x="130" y="50"/>
                  </a:lnTo>
                  <a:lnTo>
                    <a:pt x="134" y="50"/>
                  </a:lnTo>
                  <a:lnTo>
                    <a:pt x="138" y="52"/>
                  </a:lnTo>
                  <a:lnTo>
                    <a:pt x="138" y="54"/>
                  </a:lnTo>
                  <a:lnTo>
                    <a:pt x="138" y="56"/>
                  </a:lnTo>
                  <a:lnTo>
                    <a:pt x="136" y="60"/>
                  </a:lnTo>
                  <a:lnTo>
                    <a:pt x="134" y="62"/>
                  </a:lnTo>
                  <a:lnTo>
                    <a:pt x="124" y="62"/>
                  </a:lnTo>
                  <a:lnTo>
                    <a:pt x="118" y="64"/>
                  </a:lnTo>
                  <a:lnTo>
                    <a:pt x="112" y="68"/>
                  </a:lnTo>
                  <a:lnTo>
                    <a:pt x="106" y="72"/>
                  </a:lnTo>
                  <a:lnTo>
                    <a:pt x="100" y="80"/>
                  </a:lnTo>
                  <a:lnTo>
                    <a:pt x="98" y="86"/>
                  </a:lnTo>
                  <a:lnTo>
                    <a:pt x="102" y="98"/>
                  </a:lnTo>
                  <a:lnTo>
                    <a:pt x="102" y="110"/>
                  </a:lnTo>
                  <a:lnTo>
                    <a:pt x="102" y="122"/>
                  </a:lnTo>
                  <a:lnTo>
                    <a:pt x="100" y="132"/>
                  </a:lnTo>
                  <a:lnTo>
                    <a:pt x="94" y="148"/>
                  </a:lnTo>
                  <a:lnTo>
                    <a:pt x="92" y="154"/>
                  </a:lnTo>
                  <a:lnTo>
                    <a:pt x="82" y="152"/>
                  </a:lnTo>
                  <a:lnTo>
                    <a:pt x="76" y="148"/>
                  </a:lnTo>
                  <a:lnTo>
                    <a:pt x="80" y="130"/>
                  </a:lnTo>
                  <a:lnTo>
                    <a:pt x="82" y="114"/>
                  </a:lnTo>
                  <a:lnTo>
                    <a:pt x="82" y="106"/>
                  </a:lnTo>
                  <a:lnTo>
                    <a:pt x="80" y="98"/>
                  </a:lnTo>
                  <a:lnTo>
                    <a:pt x="78" y="94"/>
                  </a:lnTo>
                  <a:lnTo>
                    <a:pt x="76" y="94"/>
                  </a:lnTo>
                  <a:lnTo>
                    <a:pt x="74" y="94"/>
                  </a:lnTo>
                  <a:lnTo>
                    <a:pt x="72" y="100"/>
                  </a:lnTo>
                  <a:lnTo>
                    <a:pt x="72" y="104"/>
                  </a:lnTo>
                  <a:lnTo>
                    <a:pt x="66" y="118"/>
                  </a:lnTo>
                  <a:lnTo>
                    <a:pt x="60" y="126"/>
                  </a:lnTo>
                  <a:lnTo>
                    <a:pt x="58" y="128"/>
                  </a:lnTo>
                  <a:lnTo>
                    <a:pt x="56" y="130"/>
                  </a:lnTo>
                  <a:lnTo>
                    <a:pt x="48" y="128"/>
                  </a:lnTo>
                  <a:lnTo>
                    <a:pt x="44" y="130"/>
                  </a:lnTo>
                  <a:lnTo>
                    <a:pt x="44" y="134"/>
                  </a:lnTo>
                  <a:lnTo>
                    <a:pt x="46" y="134"/>
                  </a:lnTo>
                  <a:lnTo>
                    <a:pt x="36" y="136"/>
                  </a:lnTo>
                  <a:lnTo>
                    <a:pt x="36" y="148"/>
                  </a:lnTo>
                  <a:lnTo>
                    <a:pt x="36" y="156"/>
                  </a:lnTo>
                  <a:lnTo>
                    <a:pt x="34" y="160"/>
                  </a:lnTo>
                  <a:lnTo>
                    <a:pt x="24" y="168"/>
                  </a:lnTo>
                  <a:lnTo>
                    <a:pt x="20" y="176"/>
                  </a:lnTo>
                  <a:lnTo>
                    <a:pt x="18" y="182"/>
                  </a:lnTo>
                  <a:lnTo>
                    <a:pt x="22" y="188"/>
                  </a:lnTo>
                  <a:lnTo>
                    <a:pt x="24" y="196"/>
                  </a:lnTo>
                  <a:lnTo>
                    <a:pt x="22" y="208"/>
                  </a:lnTo>
                  <a:lnTo>
                    <a:pt x="20" y="220"/>
                  </a:lnTo>
                  <a:lnTo>
                    <a:pt x="16" y="234"/>
                  </a:lnTo>
                  <a:lnTo>
                    <a:pt x="8" y="258"/>
                  </a:lnTo>
                  <a:lnTo>
                    <a:pt x="4" y="268"/>
                  </a:lnTo>
                  <a:lnTo>
                    <a:pt x="8" y="280"/>
                  </a:lnTo>
                  <a:lnTo>
                    <a:pt x="12" y="294"/>
                  </a:lnTo>
                  <a:lnTo>
                    <a:pt x="12" y="308"/>
                  </a:lnTo>
                  <a:lnTo>
                    <a:pt x="8" y="308"/>
                  </a:lnTo>
                  <a:lnTo>
                    <a:pt x="6" y="310"/>
                  </a:lnTo>
                  <a:lnTo>
                    <a:pt x="4" y="314"/>
                  </a:lnTo>
                  <a:lnTo>
                    <a:pt x="4" y="318"/>
                  </a:lnTo>
                  <a:lnTo>
                    <a:pt x="8" y="330"/>
                  </a:lnTo>
                  <a:lnTo>
                    <a:pt x="14" y="344"/>
                  </a:lnTo>
                  <a:lnTo>
                    <a:pt x="26" y="370"/>
                  </a:lnTo>
                  <a:lnTo>
                    <a:pt x="34" y="382"/>
                  </a:lnTo>
                  <a:lnTo>
                    <a:pt x="40" y="390"/>
                  </a:lnTo>
                  <a:lnTo>
                    <a:pt x="42" y="396"/>
                  </a:lnTo>
                  <a:lnTo>
                    <a:pt x="48" y="416"/>
                  </a:lnTo>
                  <a:lnTo>
                    <a:pt x="50" y="438"/>
                  </a:lnTo>
                  <a:lnTo>
                    <a:pt x="52" y="460"/>
                  </a:lnTo>
                  <a:lnTo>
                    <a:pt x="50" y="500"/>
                  </a:lnTo>
                  <a:lnTo>
                    <a:pt x="46" y="518"/>
                  </a:lnTo>
                  <a:lnTo>
                    <a:pt x="38" y="532"/>
                  </a:lnTo>
                  <a:lnTo>
                    <a:pt x="32" y="544"/>
                  </a:lnTo>
                  <a:lnTo>
                    <a:pt x="28" y="552"/>
                  </a:lnTo>
                  <a:lnTo>
                    <a:pt x="26" y="558"/>
                  </a:lnTo>
                  <a:lnTo>
                    <a:pt x="26" y="566"/>
                  </a:lnTo>
                  <a:lnTo>
                    <a:pt x="28" y="570"/>
                  </a:lnTo>
                  <a:lnTo>
                    <a:pt x="10" y="590"/>
                  </a:lnTo>
                  <a:lnTo>
                    <a:pt x="2" y="596"/>
                  </a:lnTo>
                  <a:lnTo>
                    <a:pt x="0" y="596"/>
                  </a:lnTo>
                  <a:lnTo>
                    <a:pt x="212" y="572"/>
                  </a:lnTo>
                  <a:lnTo>
                    <a:pt x="216" y="590"/>
                  </a:lnTo>
                  <a:lnTo>
                    <a:pt x="350" y="568"/>
                  </a:lnTo>
                  <a:close/>
                </a:path>
              </a:pathLst>
            </a:custGeom>
            <a:solidFill>
              <a:srgbClr val="FFFDC5"/>
            </a:solidFill>
            <a:ln w="6350">
              <a:solidFill>
                <a:srgbClr val="FF8C00"/>
              </a:solidFill>
              <a:round/>
              <a:headEnd/>
              <a:tailEnd/>
            </a:ln>
          </p:spPr>
          <p:txBody>
            <a:bodyPr/>
            <a:lstStyle/>
            <a:p>
              <a:endParaRPr lang="en-US"/>
            </a:p>
          </p:txBody>
        </p:sp>
        <p:sp>
          <p:nvSpPr>
            <p:cNvPr id="20641" name="Freeform 96"/>
            <p:cNvSpPr>
              <a:spLocks noChangeAspect="1"/>
            </p:cNvSpPr>
            <p:nvPr/>
          </p:nvSpPr>
          <p:spPr bwMode="auto">
            <a:xfrm>
              <a:off x="6637396" y="1492105"/>
              <a:ext cx="647818" cy="366314"/>
            </a:xfrm>
            <a:custGeom>
              <a:avLst/>
              <a:gdLst>
                <a:gd name="T0" fmla="*/ 2147483647 w 646"/>
                <a:gd name="T1" fmla="*/ 2147483647 h 336"/>
                <a:gd name="T2" fmla="*/ 2147483647 w 646"/>
                <a:gd name="T3" fmla="*/ 2147483647 h 336"/>
                <a:gd name="T4" fmla="*/ 2147483647 w 646"/>
                <a:gd name="T5" fmla="*/ 2147483647 h 336"/>
                <a:gd name="T6" fmla="*/ 2147483647 w 646"/>
                <a:gd name="T7" fmla="*/ 2147483647 h 336"/>
                <a:gd name="T8" fmla="*/ 2147483647 w 646"/>
                <a:gd name="T9" fmla="*/ 2147483647 h 336"/>
                <a:gd name="T10" fmla="*/ 2147483647 w 646"/>
                <a:gd name="T11" fmla="*/ 2147483647 h 336"/>
                <a:gd name="T12" fmla="*/ 2147483647 w 646"/>
                <a:gd name="T13" fmla="*/ 2147483647 h 336"/>
                <a:gd name="T14" fmla="*/ 2147483647 w 646"/>
                <a:gd name="T15" fmla="*/ 2147483647 h 336"/>
                <a:gd name="T16" fmla="*/ 2147483647 w 646"/>
                <a:gd name="T17" fmla="*/ 2147483647 h 336"/>
                <a:gd name="T18" fmla="*/ 2147483647 w 646"/>
                <a:gd name="T19" fmla="*/ 2147483647 h 336"/>
                <a:gd name="T20" fmla="*/ 2147483647 w 646"/>
                <a:gd name="T21" fmla="*/ 2147483647 h 336"/>
                <a:gd name="T22" fmla="*/ 2147483647 w 646"/>
                <a:gd name="T23" fmla="*/ 2147483647 h 336"/>
                <a:gd name="T24" fmla="*/ 2147483647 w 646"/>
                <a:gd name="T25" fmla="*/ 2147483647 h 336"/>
                <a:gd name="T26" fmla="*/ 2147483647 w 646"/>
                <a:gd name="T27" fmla="*/ 2147483647 h 336"/>
                <a:gd name="T28" fmla="*/ 2147483647 w 646"/>
                <a:gd name="T29" fmla="*/ 2147483647 h 336"/>
                <a:gd name="T30" fmla="*/ 2147483647 w 646"/>
                <a:gd name="T31" fmla="*/ 2147483647 h 336"/>
                <a:gd name="T32" fmla="*/ 2147483647 w 646"/>
                <a:gd name="T33" fmla="*/ 2147483647 h 336"/>
                <a:gd name="T34" fmla="*/ 2147483647 w 646"/>
                <a:gd name="T35" fmla="*/ 2147483647 h 336"/>
                <a:gd name="T36" fmla="*/ 2147483647 w 646"/>
                <a:gd name="T37" fmla="*/ 2147483647 h 336"/>
                <a:gd name="T38" fmla="*/ 2147483647 w 646"/>
                <a:gd name="T39" fmla="*/ 2147483647 h 336"/>
                <a:gd name="T40" fmla="*/ 2147483647 w 646"/>
                <a:gd name="T41" fmla="*/ 2147483647 h 336"/>
                <a:gd name="T42" fmla="*/ 2147483647 w 646"/>
                <a:gd name="T43" fmla="*/ 2147483647 h 336"/>
                <a:gd name="T44" fmla="*/ 2147483647 w 646"/>
                <a:gd name="T45" fmla="*/ 2147483647 h 336"/>
                <a:gd name="T46" fmla="*/ 2147483647 w 646"/>
                <a:gd name="T47" fmla="*/ 2147483647 h 336"/>
                <a:gd name="T48" fmla="*/ 2147483647 w 646"/>
                <a:gd name="T49" fmla="*/ 2147483647 h 336"/>
                <a:gd name="T50" fmla="*/ 2147483647 w 646"/>
                <a:gd name="T51" fmla="*/ 2147483647 h 336"/>
                <a:gd name="T52" fmla="*/ 2147483647 w 646"/>
                <a:gd name="T53" fmla="*/ 2147483647 h 336"/>
                <a:gd name="T54" fmla="*/ 2147483647 w 646"/>
                <a:gd name="T55" fmla="*/ 2147483647 h 336"/>
                <a:gd name="T56" fmla="*/ 2147483647 w 646"/>
                <a:gd name="T57" fmla="*/ 2147483647 h 336"/>
                <a:gd name="T58" fmla="*/ 2147483647 w 646"/>
                <a:gd name="T59" fmla="*/ 2147483647 h 336"/>
                <a:gd name="T60" fmla="*/ 2147483647 w 646"/>
                <a:gd name="T61" fmla="*/ 2147483647 h 336"/>
                <a:gd name="T62" fmla="*/ 2147483647 w 646"/>
                <a:gd name="T63" fmla="*/ 2147483647 h 336"/>
                <a:gd name="T64" fmla="*/ 2147483647 w 646"/>
                <a:gd name="T65" fmla="*/ 2147483647 h 336"/>
                <a:gd name="T66" fmla="*/ 2147483647 w 646"/>
                <a:gd name="T67" fmla="*/ 2147483647 h 336"/>
                <a:gd name="T68" fmla="*/ 2147483647 w 646"/>
                <a:gd name="T69" fmla="*/ 2147483647 h 336"/>
                <a:gd name="T70" fmla="*/ 2147483647 w 646"/>
                <a:gd name="T71" fmla="*/ 2147483647 h 336"/>
                <a:gd name="T72" fmla="*/ 2147483647 w 646"/>
                <a:gd name="T73" fmla="*/ 2147483647 h 336"/>
                <a:gd name="T74" fmla="*/ 2147483647 w 646"/>
                <a:gd name="T75" fmla="*/ 2147483647 h 336"/>
                <a:gd name="T76" fmla="*/ 2147483647 w 646"/>
                <a:gd name="T77" fmla="*/ 2147483647 h 336"/>
                <a:gd name="T78" fmla="*/ 2147483647 w 646"/>
                <a:gd name="T79" fmla="*/ 2147483647 h 336"/>
                <a:gd name="T80" fmla="*/ 2147483647 w 646"/>
                <a:gd name="T81" fmla="*/ 2147483647 h 336"/>
                <a:gd name="T82" fmla="*/ 2147483647 w 646"/>
                <a:gd name="T83" fmla="*/ 2147483647 h 336"/>
                <a:gd name="T84" fmla="*/ 2147483647 w 646"/>
                <a:gd name="T85" fmla="*/ 2147483647 h 336"/>
                <a:gd name="T86" fmla="*/ 2147483647 w 646"/>
                <a:gd name="T87" fmla="*/ 2147483647 h 336"/>
                <a:gd name="T88" fmla="*/ 2147483647 w 646"/>
                <a:gd name="T89" fmla="*/ 2147483647 h 336"/>
                <a:gd name="T90" fmla="*/ 2147483647 w 646"/>
                <a:gd name="T91" fmla="*/ 0 h 336"/>
                <a:gd name="T92" fmla="*/ 2147483647 w 646"/>
                <a:gd name="T93" fmla="*/ 2147483647 h 336"/>
                <a:gd name="T94" fmla="*/ 2147483647 w 646"/>
                <a:gd name="T95" fmla="*/ 2147483647 h 336"/>
                <a:gd name="T96" fmla="*/ 2147483647 w 646"/>
                <a:gd name="T97" fmla="*/ 2147483647 h 336"/>
                <a:gd name="T98" fmla="*/ 2147483647 w 646"/>
                <a:gd name="T99" fmla="*/ 2147483647 h 336"/>
                <a:gd name="T100" fmla="*/ 2147483647 w 646"/>
                <a:gd name="T101" fmla="*/ 2147483647 h 336"/>
                <a:gd name="T102" fmla="*/ 2147483647 w 646"/>
                <a:gd name="T103" fmla="*/ 2147483647 h 3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46"/>
                <a:gd name="T157" fmla="*/ 0 h 336"/>
                <a:gd name="T158" fmla="*/ 646 w 646"/>
                <a:gd name="T159" fmla="*/ 336 h 3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46" h="336">
                  <a:moveTo>
                    <a:pt x="0" y="146"/>
                  </a:moveTo>
                  <a:lnTo>
                    <a:pt x="0" y="148"/>
                  </a:lnTo>
                  <a:lnTo>
                    <a:pt x="4" y="148"/>
                  </a:lnTo>
                  <a:lnTo>
                    <a:pt x="12" y="148"/>
                  </a:lnTo>
                  <a:lnTo>
                    <a:pt x="18" y="150"/>
                  </a:lnTo>
                  <a:lnTo>
                    <a:pt x="22" y="154"/>
                  </a:lnTo>
                  <a:lnTo>
                    <a:pt x="28" y="162"/>
                  </a:lnTo>
                  <a:lnTo>
                    <a:pt x="32" y="172"/>
                  </a:lnTo>
                  <a:lnTo>
                    <a:pt x="34" y="176"/>
                  </a:lnTo>
                  <a:lnTo>
                    <a:pt x="38" y="180"/>
                  </a:lnTo>
                  <a:lnTo>
                    <a:pt x="46" y="184"/>
                  </a:lnTo>
                  <a:lnTo>
                    <a:pt x="60" y="186"/>
                  </a:lnTo>
                  <a:lnTo>
                    <a:pt x="94" y="190"/>
                  </a:lnTo>
                  <a:lnTo>
                    <a:pt x="114" y="194"/>
                  </a:lnTo>
                  <a:lnTo>
                    <a:pt x="134" y="200"/>
                  </a:lnTo>
                  <a:lnTo>
                    <a:pt x="152" y="206"/>
                  </a:lnTo>
                  <a:lnTo>
                    <a:pt x="166" y="214"/>
                  </a:lnTo>
                  <a:lnTo>
                    <a:pt x="232" y="222"/>
                  </a:lnTo>
                  <a:lnTo>
                    <a:pt x="236" y="226"/>
                  </a:lnTo>
                  <a:lnTo>
                    <a:pt x="240" y="242"/>
                  </a:lnTo>
                  <a:lnTo>
                    <a:pt x="244" y="242"/>
                  </a:lnTo>
                  <a:lnTo>
                    <a:pt x="248" y="242"/>
                  </a:lnTo>
                  <a:lnTo>
                    <a:pt x="254" y="244"/>
                  </a:lnTo>
                  <a:lnTo>
                    <a:pt x="260" y="248"/>
                  </a:lnTo>
                  <a:lnTo>
                    <a:pt x="264" y="254"/>
                  </a:lnTo>
                  <a:lnTo>
                    <a:pt x="268" y="264"/>
                  </a:lnTo>
                  <a:lnTo>
                    <a:pt x="268" y="278"/>
                  </a:lnTo>
                  <a:lnTo>
                    <a:pt x="266" y="292"/>
                  </a:lnTo>
                  <a:lnTo>
                    <a:pt x="264" y="304"/>
                  </a:lnTo>
                  <a:lnTo>
                    <a:pt x="288" y="304"/>
                  </a:lnTo>
                  <a:lnTo>
                    <a:pt x="286" y="310"/>
                  </a:lnTo>
                  <a:lnTo>
                    <a:pt x="286" y="320"/>
                  </a:lnTo>
                  <a:lnTo>
                    <a:pt x="286" y="326"/>
                  </a:lnTo>
                  <a:lnTo>
                    <a:pt x="288" y="332"/>
                  </a:lnTo>
                  <a:lnTo>
                    <a:pt x="292" y="334"/>
                  </a:lnTo>
                  <a:lnTo>
                    <a:pt x="298" y="336"/>
                  </a:lnTo>
                  <a:lnTo>
                    <a:pt x="304" y="320"/>
                  </a:lnTo>
                  <a:lnTo>
                    <a:pt x="302" y="322"/>
                  </a:lnTo>
                  <a:lnTo>
                    <a:pt x="304" y="320"/>
                  </a:lnTo>
                  <a:lnTo>
                    <a:pt x="310" y="306"/>
                  </a:lnTo>
                  <a:lnTo>
                    <a:pt x="322" y="282"/>
                  </a:lnTo>
                  <a:lnTo>
                    <a:pt x="342" y="248"/>
                  </a:lnTo>
                  <a:lnTo>
                    <a:pt x="342" y="236"/>
                  </a:lnTo>
                  <a:lnTo>
                    <a:pt x="344" y="228"/>
                  </a:lnTo>
                  <a:lnTo>
                    <a:pt x="346" y="222"/>
                  </a:lnTo>
                  <a:lnTo>
                    <a:pt x="348" y="218"/>
                  </a:lnTo>
                  <a:lnTo>
                    <a:pt x="352" y="216"/>
                  </a:lnTo>
                  <a:lnTo>
                    <a:pt x="354" y="216"/>
                  </a:lnTo>
                  <a:lnTo>
                    <a:pt x="352" y="218"/>
                  </a:lnTo>
                  <a:lnTo>
                    <a:pt x="352" y="222"/>
                  </a:lnTo>
                  <a:lnTo>
                    <a:pt x="352" y="232"/>
                  </a:lnTo>
                  <a:lnTo>
                    <a:pt x="354" y="244"/>
                  </a:lnTo>
                  <a:lnTo>
                    <a:pt x="372" y="232"/>
                  </a:lnTo>
                  <a:lnTo>
                    <a:pt x="372" y="222"/>
                  </a:lnTo>
                  <a:lnTo>
                    <a:pt x="384" y="220"/>
                  </a:lnTo>
                  <a:lnTo>
                    <a:pt x="388" y="214"/>
                  </a:lnTo>
                  <a:lnTo>
                    <a:pt x="394" y="218"/>
                  </a:lnTo>
                  <a:lnTo>
                    <a:pt x="388" y="228"/>
                  </a:lnTo>
                  <a:lnTo>
                    <a:pt x="384" y="236"/>
                  </a:lnTo>
                  <a:lnTo>
                    <a:pt x="382" y="242"/>
                  </a:lnTo>
                  <a:lnTo>
                    <a:pt x="382" y="248"/>
                  </a:lnTo>
                  <a:lnTo>
                    <a:pt x="384" y="250"/>
                  </a:lnTo>
                  <a:lnTo>
                    <a:pt x="386" y="250"/>
                  </a:lnTo>
                  <a:lnTo>
                    <a:pt x="388" y="250"/>
                  </a:lnTo>
                  <a:lnTo>
                    <a:pt x="392" y="242"/>
                  </a:lnTo>
                  <a:lnTo>
                    <a:pt x="406" y="228"/>
                  </a:lnTo>
                  <a:lnTo>
                    <a:pt x="410" y="224"/>
                  </a:lnTo>
                  <a:lnTo>
                    <a:pt x="416" y="220"/>
                  </a:lnTo>
                  <a:lnTo>
                    <a:pt x="414" y="216"/>
                  </a:lnTo>
                  <a:lnTo>
                    <a:pt x="414" y="210"/>
                  </a:lnTo>
                  <a:lnTo>
                    <a:pt x="416" y="206"/>
                  </a:lnTo>
                  <a:lnTo>
                    <a:pt x="418" y="202"/>
                  </a:lnTo>
                  <a:lnTo>
                    <a:pt x="426" y="198"/>
                  </a:lnTo>
                  <a:lnTo>
                    <a:pt x="430" y="196"/>
                  </a:lnTo>
                  <a:lnTo>
                    <a:pt x="458" y="198"/>
                  </a:lnTo>
                  <a:lnTo>
                    <a:pt x="456" y="192"/>
                  </a:lnTo>
                  <a:lnTo>
                    <a:pt x="476" y="194"/>
                  </a:lnTo>
                  <a:lnTo>
                    <a:pt x="490" y="172"/>
                  </a:lnTo>
                  <a:lnTo>
                    <a:pt x="534" y="176"/>
                  </a:lnTo>
                  <a:lnTo>
                    <a:pt x="536" y="178"/>
                  </a:lnTo>
                  <a:lnTo>
                    <a:pt x="556" y="192"/>
                  </a:lnTo>
                  <a:lnTo>
                    <a:pt x="570" y="200"/>
                  </a:lnTo>
                  <a:lnTo>
                    <a:pt x="574" y="202"/>
                  </a:lnTo>
                  <a:lnTo>
                    <a:pt x="574" y="200"/>
                  </a:lnTo>
                  <a:lnTo>
                    <a:pt x="574" y="196"/>
                  </a:lnTo>
                  <a:lnTo>
                    <a:pt x="572" y="186"/>
                  </a:lnTo>
                  <a:lnTo>
                    <a:pt x="572" y="182"/>
                  </a:lnTo>
                  <a:lnTo>
                    <a:pt x="572" y="178"/>
                  </a:lnTo>
                  <a:lnTo>
                    <a:pt x="576" y="174"/>
                  </a:lnTo>
                  <a:lnTo>
                    <a:pt x="580" y="172"/>
                  </a:lnTo>
                  <a:lnTo>
                    <a:pt x="582" y="172"/>
                  </a:lnTo>
                  <a:lnTo>
                    <a:pt x="584" y="176"/>
                  </a:lnTo>
                  <a:lnTo>
                    <a:pt x="586" y="176"/>
                  </a:lnTo>
                  <a:lnTo>
                    <a:pt x="596" y="176"/>
                  </a:lnTo>
                  <a:lnTo>
                    <a:pt x="610" y="172"/>
                  </a:lnTo>
                  <a:lnTo>
                    <a:pt x="644" y="172"/>
                  </a:lnTo>
                  <a:lnTo>
                    <a:pt x="646" y="164"/>
                  </a:lnTo>
                  <a:lnTo>
                    <a:pt x="640" y="164"/>
                  </a:lnTo>
                  <a:lnTo>
                    <a:pt x="630" y="148"/>
                  </a:lnTo>
                  <a:lnTo>
                    <a:pt x="614" y="148"/>
                  </a:lnTo>
                  <a:lnTo>
                    <a:pt x="612" y="132"/>
                  </a:lnTo>
                  <a:lnTo>
                    <a:pt x="612" y="122"/>
                  </a:lnTo>
                  <a:lnTo>
                    <a:pt x="610" y="114"/>
                  </a:lnTo>
                  <a:lnTo>
                    <a:pt x="606" y="110"/>
                  </a:lnTo>
                  <a:lnTo>
                    <a:pt x="602" y="108"/>
                  </a:lnTo>
                  <a:lnTo>
                    <a:pt x="600" y="108"/>
                  </a:lnTo>
                  <a:lnTo>
                    <a:pt x="596" y="110"/>
                  </a:lnTo>
                  <a:lnTo>
                    <a:pt x="592" y="112"/>
                  </a:lnTo>
                  <a:lnTo>
                    <a:pt x="586" y="116"/>
                  </a:lnTo>
                  <a:lnTo>
                    <a:pt x="582" y="118"/>
                  </a:lnTo>
                  <a:lnTo>
                    <a:pt x="578" y="118"/>
                  </a:lnTo>
                  <a:lnTo>
                    <a:pt x="574" y="116"/>
                  </a:lnTo>
                  <a:lnTo>
                    <a:pt x="568" y="112"/>
                  </a:lnTo>
                  <a:lnTo>
                    <a:pt x="568" y="110"/>
                  </a:lnTo>
                  <a:lnTo>
                    <a:pt x="560" y="116"/>
                  </a:lnTo>
                  <a:lnTo>
                    <a:pt x="536" y="114"/>
                  </a:lnTo>
                  <a:lnTo>
                    <a:pt x="534" y="108"/>
                  </a:lnTo>
                  <a:lnTo>
                    <a:pt x="530" y="84"/>
                  </a:lnTo>
                  <a:lnTo>
                    <a:pt x="532" y="76"/>
                  </a:lnTo>
                  <a:lnTo>
                    <a:pt x="532" y="70"/>
                  </a:lnTo>
                  <a:lnTo>
                    <a:pt x="510" y="78"/>
                  </a:lnTo>
                  <a:lnTo>
                    <a:pt x="496" y="84"/>
                  </a:lnTo>
                  <a:lnTo>
                    <a:pt x="480" y="88"/>
                  </a:lnTo>
                  <a:lnTo>
                    <a:pt x="452" y="94"/>
                  </a:lnTo>
                  <a:lnTo>
                    <a:pt x="428" y="96"/>
                  </a:lnTo>
                  <a:lnTo>
                    <a:pt x="420" y="96"/>
                  </a:lnTo>
                  <a:lnTo>
                    <a:pt x="378" y="136"/>
                  </a:lnTo>
                  <a:lnTo>
                    <a:pt x="370" y="134"/>
                  </a:lnTo>
                  <a:lnTo>
                    <a:pt x="362" y="134"/>
                  </a:lnTo>
                  <a:lnTo>
                    <a:pt x="356" y="134"/>
                  </a:lnTo>
                  <a:lnTo>
                    <a:pt x="350" y="134"/>
                  </a:lnTo>
                  <a:lnTo>
                    <a:pt x="348" y="128"/>
                  </a:lnTo>
                  <a:lnTo>
                    <a:pt x="346" y="126"/>
                  </a:lnTo>
                  <a:lnTo>
                    <a:pt x="342" y="124"/>
                  </a:lnTo>
                  <a:lnTo>
                    <a:pt x="338" y="126"/>
                  </a:lnTo>
                  <a:lnTo>
                    <a:pt x="330" y="130"/>
                  </a:lnTo>
                  <a:lnTo>
                    <a:pt x="326" y="132"/>
                  </a:lnTo>
                  <a:lnTo>
                    <a:pt x="304" y="132"/>
                  </a:lnTo>
                  <a:lnTo>
                    <a:pt x="300" y="124"/>
                  </a:lnTo>
                  <a:lnTo>
                    <a:pt x="280" y="100"/>
                  </a:lnTo>
                  <a:lnTo>
                    <a:pt x="268" y="88"/>
                  </a:lnTo>
                  <a:lnTo>
                    <a:pt x="258" y="82"/>
                  </a:lnTo>
                  <a:lnTo>
                    <a:pt x="246" y="80"/>
                  </a:lnTo>
                  <a:lnTo>
                    <a:pt x="236" y="80"/>
                  </a:lnTo>
                  <a:lnTo>
                    <a:pt x="228" y="84"/>
                  </a:lnTo>
                  <a:lnTo>
                    <a:pt x="222" y="86"/>
                  </a:lnTo>
                  <a:lnTo>
                    <a:pt x="216" y="92"/>
                  </a:lnTo>
                  <a:lnTo>
                    <a:pt x="218" y="84"/>
                  </a:lnTo>
                  <a:lnTo>
                    <a:pt x="220" y="78"/>
                  </a:lnTo>
                  <a:lnTo>
                    <a:pt x="220" y="76"/>
                  </a:lnTo>
                  <a:lnTo>
                    <a:pt x="214" y="78"/>
                  </a:lnTo>
                  <a:lnTo>
                    <a:pt x="208" y="80"/>
                  </a:lnTo>
                  <a:lnTo>
                    <a:pt x="204" y="86"/>
                  </a:lnTo>
                  <a:lnTo>
                    <a:pt x="200" y="90"/>
                  </a:lnTo>
                  <a:lnTo>
                    <a:pt x="194" y="102"/>
                  </a:lnTo>
                  <a:lnTo>
                    <a:pt x="192" y="106"/>
                  </a:lnTo>
                  <a:lnTo>
                    <a:pt x="192" y="74"/>
                  </a:lnTo>
                  <a:lnTo>
                    <a:pt x="190" y="76"/>
                  </a:lnTo>
                  <a:lnTo>
                    <a:pt x="188" y="76"/>
                  </a:lnTo>
                  <a:lnTo>
                    <a:pt x="184" y="72"/>
                  </a:lnTo>
                  <a:lnTo>
                    <a:pt x="184" y="64"/>
                  </a:lnTo>
                  <a:lnTo>
                    <a:pt x="186" y="56"/>
                  </a:lnTo>
                  <a:lnTo>
                    <a:pt x="188" y="56"/>
                  </a:lnTo>
                  <a:lnTo>
                    <a:pt x="188" y="58"/>
                  </a:lnTo>
                  <a:lnTo>
                    <a:pt x="192" y="62"/>
                  </a:lnTo>
                  <a:lnTo>
                    <a:pt x="190" y="56"/>
                  </a:lnTo>
                  <a:lnTo>
                    <a:pt x="192" y="62"/>
                  </a:lnTo>
                  <a:lnTo>
                    <a:pt x="192" y="68"/>
                  </a:lnTo>
                  <a:lnTo>
                    <a:pt x="194" y="70"/>
                  </a:lnTo>
                  <a:lnTo>
                    <a:pt x="196" y="70"/>
                  </a:lnTo>
                  <a:lnTo>
                    <a:pt x="198" y="70"/>
                  </a:lnTo>
                  <a:lnTo>
                    <a:pt x="202" y="62"/>
                  </a:lnTo>
                  <a:lnTo>
                    <a:pt x="210" y="52"/>
                  </a:lnTo>
                  <a:lnTo>
                    <a:pt x="212" y="44"/>
                  </a:lnTo>
                  <a:lnTo>
                    <a:pt x="236" y="20"/>
                  </a:lnTo>
                  <a:lnTo>
                    <a:pt x="244" y="10"/>
                  </a:lnTo>
                  <a:lnTo>
                    <a:pt x="242" y="10"/>
                  </a:lnTo>
                  <a:lnTo>
                    <a:pt x="244" y="10"/>
                  </a:lnTo>
                  <a:lnTo>
                    <a:pt x="254" y="8"/>
                  </a:lnTo>
                  <a:lnTo>
                    <a:pt x="258" y="6"/>
                  </a:lnTo>
                  <a:lnTo>
                    <a:pt x="258" y="4"/>
                  </a:lnTo>
                  <a:lnTo>
                    <a:pt x="254" y="2"/>
                  </a:lnTo>
                  <a:lnTo>
                    <a:pt x="244" y="0"/>
                  </a:lnTo>
                  <a:lnTo>
                    <a:pt x="238" y="0"/>
                  </a:lnTo>
                  <a:lnTo>
                    <a:pt x="224" y="2"/>
                  </a:lnTo>
                  <a:lnTo>
                    <a:pt x="210" y="6"/>
                  </a:lnTo>
                  <a:lnTo>
                    <a:pt x="200" y="14"/>
                  </a:lnTo>
                  <a:lnTo>
                    <a:pt x="192" y="20"/>
                  </a:lnTo>
                  <a:lnTo>
                    <a:pt x="180" y="34"/>
                  </a:lnTo>
                  <a:lnTo>
                    <a:pt x="174" y="40"/>
                  </a:lnTo>
                  <a:lnTo>
                    <a:pt x="166" y="42"/>
                  </a:lnTo>
                  <a:lnTo>
                    <a:pt x="160" y="46"/>
                  </a:lnTo>
                  <a:lnTo>
                    <a:pt x="154" y="52"/>
                  </a:lnTo>
                  <a:lnTo>
                    <a:pt x="150" y="58"/>
                  </a:lnTo>
                  <a:lnTo>
                    <a:pt x="144" y="70"/>
                  </a:lnTo>
                  <a:lnTo>
                    <a:pt x="142" y="74"/>
                  </a:lnTo>
                  <a:lnTo>
                    <a:pt x="138" y="76"/>
                  </a:lnTo>
                  <a:lnTo>
                    <a:pt x="134" y="76"/>
                  </a:lnTo>
                  <a:lnTo>
                    <a:pt x="130" y="80"/>
                  </a:lnTo>
                  <a:lnTo>
                    <a:pt x="118" y="88"/>
                  </a:lnTo>
                  <a:lnTo>
                    <a:pt x="102" y="102"/>
                  </a:lnTo>
                  <a:lnTo>
                    <a:pt x="94" y="102"/>
                  </a:lnTo>
                  <a:lnTo>
                    <a:pt x="82" y="104"/>
                  </a:lnTo>
                  <a:lnTo>
                    <a:pt x="72" y="106"/>
                  </a:lnTo>
                  <a:lnTo>
                    <a:pt x="60" y="110"/>
                  </a:lnTo>
                  <a:lnTo>
                    <a:pt x="50" y="120"/>
                  </a:lnTo>
                  <a:lnTo>
                    <a:pt x="42" y="128"/>
                  </a:lnTo>
                  <a:lnTo>
                    <a:pt x="22" y="138"/>
                  </a:lnTo>
                  <a:lnTo>
                    <a:pt x="6" y="144"/>
                  </a:lnTo>
                  <a:lnTo>
                    <a:pt x="2" y="146"/>
                  </a:lnTo>
                </a:path>
              </a:pathLst>
            </a:custGeom>
            <a:solidFill>
              <a:srgbClr val="FFFDC5"/>
            </a:solidFill>
            <a:ln w="6350">
              <a:solidFill>
                <a:srgbClr val="FF8C00"/>
              </a:solidFill>
              <a:round/>
              <a:headEnd/>
              <a:tailEnd/>
            </a:ln>
          </p:spPr>
          <p:txBody>
            <a:bodyPr/>
            <a:lstStyle/>
            <a:p>
              <a:endParaRPr lang="en-US"/>
            </a:p>
          </p:txBody>
        </p:sp>
        <p:sp>
          <p:nvSpPr>
            <p:cNvPr id="20642" name="Freeform 97"/>
            <p:cNvSpPr>
              <a:spLocks noChangeAspect="1"/>
            </p:cNvSpPr>
            <p:nvPr/>
          </p:nvSpPr>
          <p:spPr bwMode="auto">
            <a:xfrm>
              <a:off x="7274955" y="2243555"/>
              <a:ext cx="476337" cy="587840"/>
            </a:xfrm>
            <a:custGeom>
              <a:avLst/>
              <a:gdLst>
                <a:gd name="T0" fmla="*/ 2147483647 w 474"/>
                <a:gd name="T1" fmla="*/ 2147483647 h 540"/>
                <a:gd name="T2" fmla="*/ 2147483647 w 474"/>
                <a:gd name="T3" fmla="*/ 2147483647 h 540"/>
                <a:gd name="T4" fmla="*/ 2147483647 w 474"/>
                <a:gd name="T5" fmla="*/ 2147483647 h 540"/>
                <a:gd name="T6" fmla="*/ 2147483647 w 474"/>
                <a:gd name="T7" fmla="*/ 2147483647 h 540"/>
                <a:gd name="T8" fmla="*/ 2147483647 w 474"/>
                <a:gd name="T9" fmla="*/ 2147483647 h 540"/>
                <a:gd name="T10" fmla="*/ 2147483647 w 474"/>
                <a:gd name="T11" fmla="*/ 2147483647 h 540"/>
                <a:gd name="T12" fmla="*/ 2147483647 w 474"/>
                <a:gd name="T13" fmla="*/ 2147483647 h 540"/>
                <a:gd name="T14" fmla="*/ 2147483647 w 474"/>
                <a:gd name="T15" fmla="*/ 2147483647 h 540"/>
                <a:gd name="T16" fmla="*/ 2147483647 w 474"/>
                <a:gd name="T17" fmla="*/ 2147483647 h 540"/>
                <a:gd name="T18" fmla="*/ 2147483647 w 474"/>
                <a:gd name="T19" fmla="*/ 2147483647 h 540"/>
                <a:gd name="T20" fmla="*/ 2147483647 w 474"/>
                <a:gd name="T21" fmla="*/ 2147483647 h 540"/>
                <a:gd name="T22" fmla="*/ 2147483647 w 474"/>
                <a:gd name="T23" fmla="*/ 2147483647 h 540"/>
                <a:gd name="T24" fmla="*/ 2147483647 w 474"/>
                <a:gd name="T25" fmla="*/ 2147483647 h 540"/>
                <a:gd name="T26" fmla="*/ 2147483647 w 474"/>
                <a:gd name="T27" fmla="*/ 2147483647 h 540"/>
                <a:gd name="T28" fmla="*/ 2147483647 w 474"/>
                <a:gd name="T29" fmla="*/ 2147483647 h 540"/>
                <a:gd name="T30" fmla="*/ 2147483647 w 474"/>
                <a:gd name="T31" fmla="*/ 2147483647 h 540"/>
                <a:gd name="T32" fmla="*/ 2147483647 w 474"/>
                <a:gd name="T33" fmla="*/ 2147483647 h 540"/>
                <a:gd name="T34" fmla="*/ 2147483647 w 474"/>
                <a:gd name="T35" fmla="*/ 2147483647 h 540"/>
                <a:gd name="T36" fmla="*/ 2147483647 w 474"/>
                <a:gd name="T37" fmla="*/ 2147483647 h 540"/>
                <a:gd name="T38" fmla="*/ 2147483647 w 474"/>
                <a:gd name="T39" fmla="*/ 2147483647 h 540"/>
                <a:gd name="T40" fmla="*/ 2147483647 w 474"/>
                <a:gd name="T41" fmla="*/ 2147483647 h 540"/>
                <a:gd name="T42" fmla="*/ 2147483647 w 474"/>
                <a:gd name="T43" fmla="*/ 2147483647 h 540"/>
                <a:gd name="T44" fmla="*/ 2147483647 w 474"/>
                <a:gd name="T45" fmla="*/ 2147483647 h 540"/>
                <a:gd name="T46" fmla="*/ 2147483647 w 474"/>
                <a:gd name="T47" fmla="*/ 2147483647 h 540"/>
                <a:gd name="T48" fmla="*/ 2147483647 w 474"/>
                <a:gd name="T49" fmla="*/ 2147483647 h 540"/>
                <a:gd name="T50" fmla="*/ 2147483647 w 474"/>
                <a:gd name="T51" fmla="*/ 2147483647 h 540"/>
                <a:gd name="T52" fmla="*/ 2147483647 w 474"/>
                <a:gd name="T53" fmla="*/ 2147483647 h 540"/>
                <a:gd name="T54" fmla="*/ 2147483647 w 474"/>
                <a:gd name="T55" fmla="*/ 2147483647 h 540"/>
                <a:gd name="T56" fmla="*/ 2147483647 w 474"/>
                <a:gd name="T57" fmla="*/ 2147483647 h 540"/>
                <a:gd name="T58" fmla="*/ 2147483647 w 474"/>
                <a:gd name="T59" fmla="*/ 2147483647 h 540"/>
                <a:gd name="T60" fmla="*/ 2147483647 w 474"/>
                <a:gd name="T61" fmla="*/ 2147483647 h 540"/>
                <a:gd name="T62" fmla="*/ 2147483647 w 474"/>
                <a:gd name="T63" fmla="*/ 2147483647 h 540"/>
                <a:gd name="T64" fmla="*/ 2147483647 w 474"/>
                <a:gd name="T65" fmla="*/ 2147483647 h 540"/>
                <a:gd name="T66" fmla="*/ 2147483647 w 474"/>
                <a:gd name="T67" fmla="*/ 2147483647 h 540"/>
                <a:gd name="T68" fmla="*/ 2147483647 w 474"/>
                <a:gd name="T69" fmla="*/ 2147483647 h 540"/>
                <a:gd name="T70" fmla="*/ 2147483647 w 474"/>
                <a:gd name="T71" fmla="*/ 2147483647 h 540"/>
                <a:gd name="T72" fmla="*/ 2147483647 w 474"/>
                <a:gd name="T73" fmla="*/ 2147483647 h 540"/>
                <a:gd name="T74" fmla="*/ 2147483647 w 474"/>
                <a:gd name="T75" fmla="*/ 2147483647 h 540"/>
                <a:gd name="T76" fmla="*/ 2147483647 w 474"/>
                <a:gd name="T77" fmla="*/ 2147483647 h 540"/>
                <a:gd name="T78" fmla="*/ 2147483647 w 474"/>
                <a:gd name="T79" fmla="*/ 2147483647 h 540"/>
                <a:gd name="T80" fmla="*/ 2147483647 w 474"/>
                <a:gd name="T81" fmla="*/ 2147483647 h 540"/>
                <a:gd name="T82" fmla="*/ 2147483647 w 474"/>
                <a:gd name="T83" fmla="*/ 2147483647 h 540"/>
                <a:gd name="T84" fmla="*/ 2147483647 w 474"/>
                <a:gd name="T85" fmla="*/ 2147483647 h 540"/>
                <a:gd name="T86" fmla="*/ 2147483647 w 474"/>
                <a:gd name="T87" fmla="*/ 2147483647 h 540"/>
                <a:gd name="T88" fmla="*/ 2147483647 w 474"/>
                <a:gd name="T89" fmla="*/ 2147483647 h 540"/>
                <a:gd name="T90" fmla="*/ 2147483647 w 474"/>
                <a:gd name="T91" fmla="*/ 2147483647 h 540"/>
                <a:gd name="T92" fmla="*/ 2147483647 w 474"/>
                <a:gd name="T93" fmla="*/ 2147483647 h 540"/>
                <a:gd name="T94" fmla="*/ 2147483647 w 474"/>
                <a:gd name="T95" fmla="*/ 2147483647 h 540"/>
                <a:gd name="T96" fmla="*/ 2147483647 w 474"/>
                <a:gd name="T97" fmla="*/ 2147483647 h 540"/>
                <a:gd name="T98" fmla="*/ 2147483647 w 474"/>
                <a:gd name="T99" fmla="*/ 2147483647 h 540"/>
                <a:gd name="T100" fmla="*/ 2147483647 w 474"/>
                <a:gd name="T101" fmla="*/ 2147483647 h 540"/>
                <a:gd name="T102" fmla="*/ 2147483647 w 474"/>
                <a:gd name="T103" fmla="*/ 2147483647 h 540"/>
                <a:gd name="T104" fmla="*/ 2147483647 w 474"/>
                <a:gd name="T105" fmla="*/ 2147483647 h 540"/>
                <a:gd name="T106" fmla="*/ 2147483647 w 474"/>
                <a:gd name="T107" fmla="*/ 2147483647 h 540"/>
                <a:gd name="T108" fmla="*/ 2147483647 w 474"/>
                <a:gd name="T109" fmla="*/ 2147483647 h 540"/>
                <a:gd name="T110" fmla="*/ 2147483647 w 474"/>
                <a:gd name="T111" fmla="*/ 2147483647 h 540"/>
                <a:gd name="T112" fmla="*/ 2147483647 w 474"/>
                <a:gd name="T113" fmla="*/ 2147483647 h 540"/>
                <a:gd name="T114" fmla="*/ 0 w 474"/>
                <a:gd name="T115" fmla="*/ 2147483647 h 54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4"/>
                <a:gd name="T175" fmla="*/ 0 h 540"/>
                <a:gd name="T176" fmla="*/ 474 w 474"/>
                <a:gd name="T177" fmla="*/ 540 h 54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4" h="540">
                  <a:moveTo>
                    <a:pt x="0" y="112"/>
                  </a:moveTo>
                  <a:lnTo>
                    <a:pt x="134" y="90"/>
                  </a:lnTo>
                  <a:lnTo>
                    <a:pt x="140" y="90"/>
                  </a:lnTo>
                  <a:lnTo>
                    <a:pt x="146" y="86"/>
                  </a:lnTo>
                  <a:lnTo>
                    <a:pt x="150" y="86"/>
                  </a:lnTo>
                  <a:lnTo>
                    <a:pt x="160" y="86"/>
                  </a:lnTo>
                  <a:lnTo>
                    <a:pt x="174" y="90"/>
                  </a:lnTo>
                  <a:lnTo>
                    <a:pt x="182" y="94"/>
                  </a:lnTo>
                  <a:lnTo>
                    <a:pt x="188" y="100"/>
                  </a:lnTo>
                  <a:lnTo>
                    <a:pt x="200" y="100"/>
                  </a:lnTo>
                  <a:lnTo>
                    <a:pt x="208" y="92"/>
                  </a:lnTo>
                  <a:lnTo>
                    <a:pt x="220" y="100"/>
                  </a:lnTo>
                  <a:lnTo>
                    <a:pt x="202" y="106"/>
                  </a:lnTo>
                  <a:lnTo>
                    <a:pt x="194" y="116"/>
                  </a:lnTo>
                  <a:lnTo>
                    <a:pt x="196" y="116"/>
                  </a:lnTo>
                  <a:lnTo>
                    <a:pt x="204" y="116"/>
                  </a:lnTo>
                  <a:lnTo>
                    <a:pt x="214" y="114"/>
                  </a:lnTo>
                  <a:lnTo>
                    <a:pt x="220" y="112"/>
                  </a:lnTo>
                  <a:lnTo>
                    <a:pt x="224" y="108"/>
                  </a:lnTo>
                  <a:lnTo>
                    <a:pt x="228" y="110"/>
                  </a:lnTo>
                  <a:lnTo>
                    <a:pt x="236" y="114"/>
                  </a:lnTo>
                  <a:lnTo>
                    <a:pt x="242" y="114"/>
                  </a:lnTo>
                  <a:lnTo>
                    <a:pt x="246" y="114"/>
                  </a:lnTo>
                  <a:lnTo>
                    <a:pt x="254" y="112"/>
                  </a:lnTo>
                  <a:lnTo>
                    <a:pt x="260" y="108"/>
                  </a:lnTo>
                  <a:lnTo>
                    <a:pt x="272" y="104"/>
                  </a:lnTo>
                  <a:lnTo>
                    <a:pt x="282" y="98"/>
                  </a:lnTo>
                  <a:lnTo>
                    <a:pt x="292" y="90"/>
                  </a:lnTo>
                  <a:lnTo>
                    <a:pt x="318" y="90"/>
                  </a:lnTo>
                  <a:lnTo>
                    <a:pt x="328" y="78"/>
                  </a:lnTo>
                  <a:lnTo>
                    <a:pt x="356" y="52"/>
                  </a:lnTo>
                  <a:lnTo>
                    <a:pt x="376" y="38"/>
                  </a:lnTo>
                  <a:lnTo>
                    <a:pt x="396" y="24"/>
                  </a:lnTo>
                  <a:lnTo>
                    <a:pt x="416" y="10"/>
                  </a:lnTo>
                  <a:lnTo>
                    <a:pt x="438" y="0"/>
                  </a:lnTo>
                  <a:lnTo>
                    <a:pt x="474" y="192"/>
                  </a:lnTo>
                  <a:lnTo>
                    <a:pt x="460" y="196"/>
                  </a:lnTo>
                  <a:lnTo>
                    <a:pt x="464" y="204"/>
                  </a:lnTo>
                  <a:lnTo>
                    <a:pt x="468" y="220"/>
                  </a:lnTo>
                  <a:lnTo>
                    <a:pt x="470" y="228"/>
                  </a:lnTo>
                  <a:lnTo>
                    <a:pt x="470" y="238"/>
                  </a:lnTo>
                  <a:lnTo>
                    <a:pt x="470" y="246"/>
                  </a:lnTo>
                  <a:lnTo>
                    <a:pt x="466" y="252"/>
                  </a:lnTo>
                  <a:lnTo>
                    <a:pt x="462" y="284"/>
                  </a:lnTo>
                  <a:lnTo>
                    <a:pt x="458" y="312"/>
                  </a:lnTo>
                  <a:lnTo>
                    <a:pt x="460" y="316"/>
                  </a:lnTo>
                  <a:lnTo>
                    <a:pt x="460" y="324"/>
                  </a:lnTo>
                  <a:lnTo>
                    <a:pt x="460" y="330"/>
                  </a:lnTo>
                  <a:lnTo>
                    <a:pt x="458" y="336"/>
                  </a:lnTo>
                  <a:lnTo>
                    <a:pt x="454" y="342"/>
                  </a:lnTo>
                  <a:lnTo>
                    <a:pt x="450" y="348"/>
                  </a:lnTo>
                  <a:lnTo>
                    <a:pt x="422" y="382"/>
                  </a:lnTo>
                  <a:lnTo>
                    <a:pt x="412" y="388"/>
                  </a:lnTo>
                  <a:lnTo>
                    <a:pt x="404" y="390"/>
                  </a:lnTo>
                  <a:lnTo>
                    <a:pt x="402" y="388"/>
                  </a:lnTo>
                  <a:lnTo>
                    <a:pt x="402" y="384"/>
                  </a:lnTo>
                  <a:lnTo>
                    <a:pt x="378" y="410"/>
                  </a:lnTo>
                  <a:lnTo>
                    <a:pt x="374" y="440"/>
                  </a:lnTo>
                  <a:lnTo>
                    <a:pt x="374" y="446"/>
                  </a:lnTo>
                  <a:lnTo>
                    <a:pt x="370" y="458"/>
                  </a:lnTo>
                  <a:lnTo>
                    <a:pt x="368" y="462"/>
                  </a:lnTo>
                  <a:lnTo>
                    <a:pt x="364" y="462"/>
                  </a:lnTo>
                  <a:lnTo>
                    <a:pt x="362" y="460"/>
                  </a:lnTo>
                  <a:lnTo>
                    <a:pt x="358" y="450"/>
                  </a:lnTo>
                  <a:lnTo>
                    <a:pt x="354" y="446"/>
                  </a:lnTo>
                  <a:lnTo>
                    <a:pt x="350" y="446"/>
                  </a:lnTo>
                  <a:lnTo>
                    <a:pt x="348" y="446"/>
                  </a:lnTo>
                  <a:lnTo>
                    <a:pt x="346" y="448"/>
                  </a:lnTo>
                  <a:lnTo>
                    <a:pt x="342" y="452"/>
                  </a:lnTo>
                  <a:lnTo>
                    <a:pt x="340" y="456"/>
                  </a:lnTo>
                  <a:lnTo>
                    <a:pt x="340" y="466"/>
                  </a:lnTo>
                  <a:lnTo>
                    <a:pt x="336" y="476"/>
                  </a:lnTo>
                  <a:lnTo>
                    <a:pt x="332" y="484"/>
                  </a:lnTo>
                  <a:lnTo>
                    <a:pt x="336" y="510"/>
                  </a:lnTo>
                  <a:lnTo>
                    <a:pt x="332" y="516"/>
                  </a:lnTo>
                  <a:lnTo>
                    <a:pt x="322" y="528"/>
                  </a:lnTo>
                  <a:lnTo>
                    <a:pt x="316" y="534"/>
                  </a:lnTo>
                  <a:lnTo>
                    <a:pt x="310" y="538"/>
                  </a:lnTo>
                  <a:lnTo>
                    <a:pt x="304" y="540"/>
                  </a:lnTo>
                  <a:lnTo>
                    <a:pt x="298" y="536"/>
                  </a:lnTo>
                  <a:lnTo>
                    <a:pt x="294" y="532"/>
                  </a:lnTo>
                  <a:lnTo>
                    <a:pt x="286" y="524"/>
                  </a:lnTo>
                  <a:lnTo>
                    <a:pt x="282" y="520"/>
                  </a:lnTo>
                  <a:lnTo>
                    <a:pt x="276" y="518"/>
                  </a:lnTo>
                  <a:lnTo>
                    <a:pt x="272" y="520"/>
                  </a:lnTo>
                  <a:lnTo>
                    <a:pt x="268" y="522"/>
                  </a:lnTo>
                  <a:lnTo>
                    <a:pt x="266" y="516"/>
                  </a:lnTo>
                  <a:lnTo>
                    <a:pt x="266" y="510"/>
                  </a:lnTo>
                  <a:lnTo>
                    <a:pt x="264" y="504"/>
                  </a:lnTo>
                  <a:lnTo>
                    <a:pt x="260" y="500"/>
                  </a:lnTo>
                  <a:lnTo>
                    <a:pt x="254" y="500"/>
                  </a:lnTo>
                  <a:lnTo>
                    <a:pt x="246" y="504"/>
                  </a:lnTo>
                  <a:lnTo>
                    <a:pt x="234" y="514"/>
                  </a:lnTo>
                  <a:lnTo>
                    <a:pt x="232" y="518"/>
                  </a:lnTo>
                  <a:lnTo>
                    <a:pt x="222" y="524"/>
                  </a:lnTo>
                  <a:lnTo>
                    <a:pt x="218" y="526"/>
                  </a:lnTo>
                  <a:lnTo>
                    <a:pt x="212" y="526"/>
                  </a:lnTo>
                  <a:lnTo>
                    <a:pt x="204" y="524"/>
                  </a:lnTo>
                  <a:lnTo>
                    <a:pt x="198" y="518"/>
                  </a:lnTo>
                  <a:lnTo>
                    <a:pt x="196" y="516"/>
                  </a:lnTo>
                  <a:lnTo>
                    <a:pt x="192" y="516"/>
                  </a:lnTo>
                  <a:lnTo>
                    <a:pt x="184" y="518"/>
                  </a:lnTo>
                  <a:lnTo>
                    <a:pt x="174" y="526"/>
                  </a:lnTo>
                  <a:lnTo>
                    <a:pt x="168" y="526"/>
                  </a:lnTo>
                  <a:lnTo>
                    <a:pt x="164" y="524"/>
                  </a:lnTo>
                  <a:lnTo>
                    <a:pt x="148" y="510"/>
                  </a:lnTo>
                  <a:lnTo>
                    <a:pt x="114" y="508"/>
                  </a:lnTo>
                  <a:lnTo>
                    <a:pt x="112" y="504"/>
                  </a:lnTo>
                  <a:lnTo>
                    <a:pt x="110" y="498"/>
                  </a:lnTo>
                  <a:lnTo>
                    <a:pt x="108" y="492"/>
                  </a:lnTo>
                  <a:lnTo>
                    <a:pt x="102" y="488"/>
                  </a:lnTo>
                  <a:lnTo>
                    <a:pt x="94" y="482"/>
                  </a:lnTo>
                  <a:lnTo>
                    <a:pt x="84" y="478"/>
                  </a:lnTo>
                  <a:lnTo>
                    <a:pt x="70" y="478"/>
                  </a:lnTo>
                  <a:lnTo>
                    <a:pt x="40" y="478"/>
                  </a:lnTo>
                  <a:lnTo>
                    <a:pt x="0" y="112"/>
                  </a:lnTo>
                  <a:close/>
                </a:path>
              </a:pathLst>
            </a:custGeom>
            <a:solidFill>
              <a:srgbClr val="FFFDC5"/>
            </a:solidFill>
            <a:ln w="6350">
              <a:solidFill>
                <a:srgbClr val="FF8C00"/>
              </a:solidFill>
              <a:round/>
              <a:headEnd/>
              <a:tailEnd/>
            </a:ln>
          </p:spPr>
          <p:txBody>
            <a:bodyPr/>
            <a:lstStyle/>
            <a:p>
              <a:endParaRPr lang="en-US"/>
            </a:p>
          </p:txBody>
        </p:sp>
        <p:sp>
          <p:nvSpPr>
            <p:cNvPr id="20643" name="Freeform 98"/>
            <p:cNvSpPr>
              <a:spLocks noChangeAspect="1"/>
            </p:cNvSpPr>
            <p:nvPr/>
          </p:nvSpPr>
          <p:spPr bwMode="auto">
            <a:xfrm>
              <a:off x="6978893" y="2346355"/>
              <a:ext cx="341497" cy="660234"/>
            </a:xfrm>
            <a:custGeom>
              <a:avLst/>
              <a:gdLst>
                <a:gd name="T0" fmla="*/ 2147483647 w 342"/>
                <a:gd name="T1" fmla="*/ 2147483647 h 606"/>
                <a:gd name="T2" fmla="*/ 0 w 342"/>
                <a:gd name="T3" fmla="*/ 2147483647 h 606"/>
                <a:gd name="T4" fmla="*/ 2147483647 w 342"/>
                <a:gd name="T5" fmla="*/ 2147483647 h 606"/>
                <a:gd name="T6" fmla="*/ 2147483647 w 342"/>
                <a:gd name="T7" fmla="*/ 2147483647 h 606"/>
                <a:gd name="T8" fmla="*/ 2147483647 w 342"/>
                <a:gd name="T9" fmla="*/ 2147483647 h 606"/>
                <a:gd name="T10" fmla="*/ 2147483647 w 342"/>
                <a:gd name="T11" fmla="*/ 2147483647 h 606"/>
                <a:gd name="T12" fmla="*/ 2147483647 w 342"/>
                <a:gd name="T13" fmla="*/ 2147483647 h 606"/>
                <a:gd name="T14" fmla="*/ 2147483647 w 342"/>
                <a:gd name="T15" fmla="*/ 2147483647 h 606"/>
                <a:gd name="T16" fmla="*/ 2147483647 w 342"/>
                <a:gd name="T17" fmla="*/ 2147483647 h 606"/>
                <a:gd name="T18" fmla="*/ 2147483647 w 342"/>
                <a:gd name="T19" fmla="*/ 2147483647 h 606"/>
                <a:gd name="T20" fmla="*/ 2147483647 w 342"/>
                <a:gd name="T21" fmla="*/ 2147483647 h 606"/>
                <a:gd name="T22" fmla="*/ 2147483647 w 342"/>
                <a:gd name="T23" fmla="*/ 2147483647 h 606"/>
                <a:gd name="T24" fmla="*/ 2147483647 w 342"/>
                <a:gd name="T25" fmla="*/ 2147483647 h 606"/>
                <a:gd name="T26" fmla="*/ 2147483647 w 342"/>
                <a:gd name="T27" fmla="*/ 2147483647 h 606"/>
                <a:gd name="T28" fmla="*/ 2147483647 w 342"/>
                <a:gd name="T29" fmla="*/ 2147483647 h 606"/>
                <a:gd name="T30" fmla="*/ 2147483647 w 342"/>
                <a:gd name="T31" fmla="*/ 2147483647 h 606"/>
                <a:gd name="T32" fmla="*/ 2147483647 w 342"/>
                <a:gd name="T33" fmla="*/ 2147483647 h 606"/>
                <a:gd name="T34" fmla="*/ 2147483647 w 342"/>
                <a:gd name="T35" fmla="*/ 2147483647 h 606"/>
                <a:gd name="T36" fmla="*/ 2147483647 w 342"/>
                <a:gd name="T37" fmla="*/ 2147483647 h 606"/>
                <a:gd name="T38" fmla="*/ 2147483647 w 342"/>
                <a:gd name="T39" fmla="*/ 2147483647 h 606"/>
                <a:gd name="T40" fmla="*/ 2147483647 w 342"/>
                <a:gd name="T41" fmla="*/ 2147483647 h 606"/>
                <a:gd name="T42" fmla="*/ 2147483647 w 342"/>
                <a:gd name="T43" fmla="*/ 2147483647 h 606"/>
                <a:gd name="T44" fmla="*/ 2147483647 w 342"/>
                <a:gd name="T45" fmla="*/ 2147483647 h 606"/>
                <a:gd name="T46" fmla="*/ 2147483647 w 342"/>
                <a:gd name="T47" fmla="*/ 2147483647 h 606"/>
                <a:gd name="T48" fmla="*/ 2147483647 w 342"/>
                <a:gd name="T49" fmla="*/ 2147483647 h 606"/>
                <a:gd name="T50" fmla="*/ 2147483647 w 342"/>
                <a:gd name="T51" fmla="*/ 2147483647 h 606"/>
                <a:gd name="T52" fmla="*/ 2147483647 w 342"/>
                <a:gd name="T53" fmla="*/ 2147483647 h 606"/>
                <a:gd name="T54" fmla="*/ 2147483647 w 342"/>
                <a:gd name="T55" fmla="*/ 2147483647 h 606"/>
                <a:gd name="T56" fmla="*/ 2147483647 w 342"/>
                <a:gd name="T57" fmla="*/ 2147483647 h 606"/>
                <a:gd name="T58" fmla="*/ 2147483647 w 342"/>
                <a:gd name="T59" fmla="*/ 2147483647 h 606"/>
                <a:gd name="T60" fmla="*/ 2147483647 w 342"/>
                <a:gd name="T61" fmla="*/ 2147483647 h 606"/>
                <a:gd name="T62" fmla="*/ 2147483647 w 342"/>
                <a:gd name="T63" fmla="*/ 2147483647 h 606"/>
                <a:gd name="T64" fmla="*/ 2147483647 w 342"/>
                <a:gd name="T65" fmla="*/ 2147483647 h 606"/>
                <a:gd name="T66" fmla="*/ 2147483647 w 342"/>
                <a:gd name="T67" fmla="*/ 2147483647 h 606"/>
                <a:gd name="T68" fmla="*/ 2147483647 w 342"/>
                <a:gd name="T69" fmla="*/ 2147483647 h 606"/>
                <a:gd name="T70" fmla="*/ 2147483647 w 342"/>
                <a:gd name="T71" fmla="*/ 2147483647 h 606"/>
                <a:gd name="T72" fmla="*/ 2147483647 w 342"/>
                <a:gd name="T73" fmla="*/ 2147483647 h 606"/>
                <a:gd name="T74" fmla="*/ 2147483647 w 342"/>
                <a:gd name="T75" fmla="*/ 2147483647 h 606"/>
                <a:gd name="T76" fmla="*/ 2147483647 w 342"/>
                <a:gd name="T77" fmla="*/ 2147483647 h 606"/>
                <a:gd name="T78" fmla="*/ 2147483647 w 342"/>
                <a:gd name="T79" fmla="*/ 2147483647 h 606"/>
                <a:gd name="T80" fmla="*/ 2147483647 w 342"/>
                <a:gd name="T81" fmla="*/ 2147483647 h 606"/>
                <a:gd name="T82" fmla="*/ 2147483647 w 342"/>
                <a:gd name="T83" fmla="*/ 2147483647 h 606"/>
                <a:gd name="T84" fmla="*/ 2147483647 w 342"/>
                <a:gd name="T85" fmla="*/ 2147483647 h 606"/>
                <a:gd name="T86" fmla="*/ 2147483647 w 342"/>
                <a:gd name="T87" fmla="*/ 2147483647 h 606"/>
                <a:gd name="T88" fmla="*/ 2147483647 w 342"/>
                <a:gd name="T89" fmla="*/ 2147483647 h 606"/>
                <a:gd name="T90" fmla="*/ 2147483647 w 342"/>
                <a:gd name="T91" fmla="*/ 2147483647 h 606"/>
                <a:gd name="T92" fmla="*/ 2147483647 w 342"/>
                <a:gd name="T93" fmla="*/ 2147483647 h 606"/>
                <a:gd name="T94" fmla="*/ 2147483647 w 342"/>
                <a:gd name="T95" fmla="*/ 2147483647 h 606"/>
                <a:gd name="T96" fmla="*/ 2147483647 w 342"/>
                <a:gd name="T97" fmla="*/ 2147483647 h 606"/>
                <a:gd name="T98" fmla="*/ 2147483647 w 342"/>
                <a:gd name="T99" fmla="*/ 2147483647 h 606"/>
                <a:gd name="T100" fmla="*/ 2147483647 w 342"/>
                <a:gd name="T101" fmla="*/ 2147483647 h 606"/>
                <a:gd name="T102" fmla="*/ 2147483647 w 342"/>
                <a:gd name="T103" fmla="*/ 2147483647 h 606"/>
                <a:gd name="T104" fmla="*/ 2147483647 w 342"/>
                <a:gd name="T105" fmla="*/ 2147483647 h 606"/>
                <a:gd name="T106" fmla="*/ 2147483647 w 342"/>
                <a:gd name="T107" fmla="*/ 2147483647 h 606"/>
                <a:gd name="T108" fmla="*/ 2147483647 w 342"/>
                <a:gd name="T109" fmla="*/ 2147483647 h 606"/>
                <a:gd name="T110" fmla="*/ 2147483647 w 342"/>
                <a:gd name="T111" fmla="*/ 2147483647 h 606"/>
                <a:gd name="T112" fmla="*/ 2147483647 w 342"/>
                <a:gd name="T113" fmla="*/ 2147483647 h 606"/>
                <a:gd name="T114" fmla="*/ 2147483647 w 342"/>
                <a:gd name="T115" fmla="*/ 2147483647 h 606"/>
                <a:gd name="T116" fmla="*/ 2147483647 w 342"/>
                <a:gd name="T117" fmla="*/ 2147483647 h 606"/>
                <a:gd name="T118" fmla="*/ 2147483647 w 342"/>
                <a:gd name="T119" fmla="*/ 2147483647 h 606"/>
                <a:gd name="T120" fmla="*/ 2147483647 w 342"/>
                <a:gd name="T121" fmla="*/ 2147483647 h 606"/>
                <a:gd name="T122" fmla="*/ 2147483647 w 342"/>
                <a:gd name="T123" fmla="*/ 2147483647 h 60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42"/>
                <a:gd name="T187" fmla="*/ 0 h 606"/>
                <a:gd name="T188" fmla="*/ 342 w 342"/>
                <a:gd name="T189" fmla="*/ 606 h 60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42" h="606">
                  <a:moveTo>
                    <a:pt x="8" y="606"/>
                  </a:moveTo>
                  <a:lnTo>
                    <a:pt x="2" y="600"/>
                  </a:lnTo>
                  <a:lnTo>
                    <a:pt x="0" y="594"/>
                  </a:lnTo>
                  <a:lnTo>
                    <a:pt x="0" y="588"/>
                  </a:lnTo>
                  <a:lnTo>
                    <a:pt x="0" y="584"/>
                  </a:lnTo>
                  <a:lnTo>
                    <a:pt x="4" y="578"/>
                  </a:lnTo>
                  <a:lnTo>
                    <a:pt x="6" y="576"/>
                  </a:lnTo>
                  <a:lnTo>
                    <a:pt x="8" y="564"/>
                  </a:lnTo>
                  <a:lnTo>
                    <a:pt x="12" y="538"/>
                  </a:lnTo>
                  <a:lnTo>
                    <a:pt x="20" y="530"/>
                  </a:lnTo>
                  <a:lnTo>
                    <a:pt x="24" y="522"/>
                  </a:lnTo>
                  <a:lnTo>
                    <a:pt x="34" y="504"/>
                  </a:lnTo>
                  <a:lnTo>
                    <a:pt x="40" y="488"/>
                  </a:lnTo>
                  <a:lnTo>
                    <a:pt x="42" y="482"/>
                  </a:lnTo>
                  <a:lnTo>
                    <a:pt x="48" y="470"/>
                  </a:lnTo>
                  <a:lnTo>
                    <a:pt x="50" y="460"/>
                  </a:lnTo>
                  <a:lnTo>
                    <a:pt x="50" y="450"/>
                  </a:lnTo>
                  <a:lnTo>
                    <a:pt x="48" y="440"/>
                  </a:lnTo>
                  <a:lnTo>
                    <a:pt x="44" y="432"/>
                  </a:lnTo>
                  <a:lnTo>
                    <a:pt x="38" y="418"/>
                  </a:lnTo>
                  <a:lnTo>
                    <a:pt x="34" y="414"/>
                  </a:lnTo>
                  <a:lnTo>
                    <a:pt x="32" y="408"/>
                  </a:lnTo>
                  <a:lnTo>
                    <a:pt x="32" y="380"/>
                  </a:lnTo>
                  <a:lnTo>
                    <a:pt x="38" y="374"/>
                  </a:lnTo>
                  <a:lnTo>
                    <a:pt x="24" y="206"/>
                  </a:lnTo>
                  <a:lnTo>
                    <a:pt x="8" y="36"/>
                  </a:lnTo>
                  <a:lnTo>
                    <a:pt x="12" y="42"/>
                  </a:lnTo>
                  <a:lnTo>
                    <a:pt x="16" y="46"/>
                  </a:lnTo>
                  <a:lnTo>
                    <a:pt x="22" y="50"/>
                  </a:lnTo>
                  <a:lnTo>
                    <a:pt x="32" y="50"/>
                  </a:lnTo>
                  <a:lnTo>
                    <a:pt x="44" y="48"/>
                  </a:lnTo>
                  <a:lnTo>
                    <a:pt x="60" y="40"/>
                  </a:lnTo>
                  <a:lnTo>
                    <a:pt x="82" y="24"/>
                  </a:lnTo>
                  <a:lnTo>
                    <a:pt x="80" y="24"/>
                  </a:lnTo>
                  <a:lnTo>
                    <a:pt x="292" y="0"/>
                  </a:lnTo>
                  <a:lnTo>
                    <a:pt x="296" y="18"/>
                  </a:lnTo>
                  <a:lnTo>
                    <a:pt x="336" y="384"/>
                  </a:lnTo>
                  <a:lnTo>
                    <a:pt x="338" y="380"/>
                  </a:lnTo>
                  <a:lnTo>
                    <a:pt x="336" y="384"/>
                  </a:lnTo>
                  <a:lnTo>
                    <a:pt x="334" y="390"/>
                  </a:lnTo>
                  <a:lnTo>
                    <a:pt x="332" y="400"/>
                  </a:lnTo>
                  <a:lnTo>
                    <a:pt x="336" y="414"/>
                  </a:lnTo>
                  <a:lnTo>
                    <a:pt x="338" y="420"/>
                  </a:lnTo>
                  <a:lnTo>
                    <a:pt x="342" y="426"/>
                  </a:lnTo>
                  <a:lnTo>
                    <a:pt x="342" y="428"/>
                  </a:lnTo>
                  <a:lnTo>
                    <a:pt x="340" y="430"/>
                  </a:lnTo>
                  <a:lnTo>
                    <a:pt x="334" y="432"/>
                  </a:lnTo>
                  <a:lnTo>
                    <a:pt x="324" y="434"/>
                  </a:lnTo>
                  <a:lnTo>
                    <a:pt x="308" y="438"/>
                  </a:lnTo>
                  <a:lnTo>
                    <a:pt x="296" y="440"/>
                  </a:lnTo>
                  <a:lnTo>
                    <a:pt x="292" y="442"/>
                  </a:lnTo>
                  <a:lnTo>
                    <a:pt x="282" y="444"/>
                  </a:lnTo>
                  <a:lnTo>
                    <a:pt x="278" y="446"/>
                  </a:lnTo>
                  <a:lnTo>
                    <a:pt x="276" y="452"/>
                  </a:lnTo>
                  <a:lnTo>
                    <a:pt x="276" y="458"/>
                  </a:lnTo>
                  <a:lnTo>
                    <a:pt x="280" y="468"/>
                  </a:lnTo>
                  <a:lnTo>
                    <a:pt x="280" y="470"/>
                  </a:lnTo>
                  <a:lnTo>
                    <a:pt x="278" y="474"/>
                  </a:lnTo>
                  <a:lnTo>
                    <a:pt x="266" y="488"/>
                  </a:lnTo>
                  <a:lnTo>
                    <a:pt x="258" y="504"/>
                  </a:lnTo>
                  <a:lnTo>
                    <a:pt x="258" y="506"/>
                  </a:lnTo>
                  <a:lnTo>
                    <a:pt x="256" y="508"/>
                  </a:lnTo>
                  <a:lnTo>
                    <a:pt x="252" y="510"/>
                  </a:lnTo>
                  <a:lnTo>
                    <a:pt x="244" y="512"/>
                  </a:lnTo>
                  <a:lnTo>
                    <a:pt x="240" y="518"/>
                  </a:lnTo>
                  <a:lnTo>
                    <a:pt x="238" y="528"/>
                  </a:lnTo>
                  <a:lnTo>
                    <a:pt x="234" y="546"/>
                  </a:lnTo>
                  <a:lnTo>
                    <a:pt x="232" y="548"/>
                  </a:lnTo>
                  <a:lnTo>
                    <a:pt x="230" y="550"/>
                  </a:lnTo>
                  <a:lnTo>
                    <a:pt x="228" y="552"/>
                  </a:lnTo>
                  <a:lnTo>
                    <a:pt x="222" y="554"/>
                  </a:lnTo>
                  <a:lnTo>
                    <a:pt x="216" y="554"/>
                  </a:lnTo>
                  <a:lnTo>
                    <a:pt x="208" y="552"/>
                  </a:lnTo>
                  <a:lnTo>
                    <a:pt x="196" y="548"/>
                  </a:lnTo>
                  <a:lnTo>
                    <a:pt x="194" y="542"/>
                  </a:lnTo>
                  <a:lnTo>
                    <a:pt x="190" y="532"/>
                  </a:lnTo>
                  <a:lnTo>
                    <a:pt x="188" y="530"/>
                  </a:lnTo>
                  <a:lnTo>
                    <a:pt x="184" y="532"/>
                  </a:lnTo>
                  <a:lnTo>
                    <a:pt x="180" y="538"/>
                  </a:lnTo>
                  <a:lnTo>
                    <a:pt x="174" y="552"/>
                  </a:lnTo>
                  <a:lnTo>
                    <a:pt x="172" y="562"/>
                  </a:lnTo>
                  <a:lnTo>
                    <a:pt x="170" y="576"/>
                  </a:lnTo>
                  <a:lnTo>
                    <a:pt x="166" y="580"/>
                  </a:lnTo>
                  <a:lnTo>
                    <a:pt x="162" y="584"/>
                  </a:lnTo>
                  <a:lnTo>
                    <a:pt x="154" y="582"/>
                  </a:lnTo>
                  <a:lnTo>
                    <a:pt x="146" y="574"/>
                  </a:lnTo>
                  <a:lnTo>
                    <a:pt x="144" y="570"/>
                  </a:lnTo>
                  <a:lnTo>
                    <a:pt x="144" y="568"/>
                  </a:lnTo>
                  <a:lnTo>
                    <a:pt x="142" y="566"/>
                  </a:lnTo>
                  <a:lnTo>
                    <a:pt x="140" y="564"/>
                  </a:lnTo>
                  <a:lnTo>
                    <a:pt x="134" y="566"/>
                  </a:lnTo>
                  <a:lnTo>
                    <a:pt x="128" y="570"/>
                  </a:lnTo>
                  <a:lnTo>
                    <a:pt x="120" y="578"/>
                  </a:lnTo>
                  <a:lnTo>
                    <a:pt x="116" y="584"/>
                  </a:lnTo>
                  <a:lnTo>
                    <a:pt x="112" y="592"/>
                  </a:lnTo>
                  <a:lnTo>
                    <a:pt x="108" y="594"/>
                  </a:lnTo>
                  <a:lnTo>
                    <a:pt x="104" y="596"/>
                  </a:lnTo>
                  <a:lnTo>
                    <a:pt x="98" y="594"/>
                  </a:lnTo>
                  <a:lnTo>
                    <a:pt x="90" y="588"/>
                  </a:lnTo>
                  <a:lnTo>
                    <a:pt x="88" y="584"/>
                  </a:lnTo>
                  <a:lnTo>
                    <a:pt x="80" y="580"/>
                  </a:lnTo>
                  <a:lnTo>
                    <a:pt x="72" y="578"/>
                  </a:lnTo>
                  <a:lnTo>
                    <a:pt x="66" y="578"/>
                  </a:lnTo>
                  <a:lnTo>
                    <a:pt x="62" y="582"/>
                  </a:lnTo>
                  <a:lnTo>
                    <a:pt x="60" y="580"/>
                  </a:lnTo>
                  <a:lnTo>
                    <a:pt x="56" y="578"/>
                  </a:lnTo>
                  <a:lnTo>
                    <a:pt x="54" y="580"/>
                  </a:lnTo>
                  <a:lnTo>
                    <a:pt x="52" y="590"/>
                  </a:lnTo>
                  <a:lnTo>
                    <a:pt x="52" y="592"/>
                  </a:lnTo>
                  <a:lnTo>
                    <a:pt x="52" y="596"/>
                  </a:lnTo>
                  <a:lnTo>
                    <a:pt x="50" y="598"/>
                  </a:lnTo>
                  <a:lnTo>
                    <a:pt x="48" y="598"/>
                  </a:lnTo>
                  <a:lnTo>
                    <a:pt x="42" y="592"/>
                  </a:lnTo>
                  <a:lnTo>
                    <a:pt x="34" y="590"/>
                  </a:lnTo>
                  <a:lnTo>
                    <a:pt x="22" y="588"/>
                  </a:lnTo>
                  <a:lnTo>
                    <a:pt x="18" y="586"/>
                  </a:lnTo>
                  <a:lnTo>
                    <a:pt x="14" y="588"/>
                  </a:lnTo>
                  <a:lnTo>
                    <a:pt x="14" y="590"/>
                  </a:lnTo>
                  <a:lnTo>
                    <a:pt x="18" y="596"/>
                  </a:lnTo>
                  <a:lnTo>
                    <a:pt x="18" y="598"/>
                  </a:lnTo>
                  <a:lnTo>
                    <a:pt x="16" y="602"/>
                  </a:lnTo>
                  <a:lnTo>
                    <a:pt x="12" y="606"/>
                  </a:lnTo>
                  <a:lnTo>
                    <a:pt x="10" y="606"/>
                  </a:lnTo>
                </a:path>
              </a:pathLst>
            </a:custGeom>
            <a:solidFill>
              <a:srgbClr val="FFFDC5"/>
            </a:solidFill>
            <a:ln w="6350">
              <a:solidFill>
                <a:srgbClr val="FF8C00"/>
              </a:solidFill>
              <a:round/>
              <a:headEnd/>
              <a:tailEnd/>
            </a:ln>
          </p:spPr>
          <p:txBody>
            <a:bodyPr/>
            <a:lstStyle/>
            <a:p>
              <a:endParaRPr lang="en-US"/>
            </a:p>
          </p:txBody>
        </p:sp>
        <p:sp>
          <p:nvSpPr>
            <p:cNvPr id="20644" name="Freeform 99"/>
            <p:cNvSpPr>
              <a:spLocks noChangeAspect="1"/>
            </p:cNvSpPr>
            <p:nvPr/>
          </p:nvSpPr>
          <p:spPr bwMode="auto">
            <a:xfrm>
              <a:off x="7714651" y="2127725"/>
              <a:ext cx="659544" cy="463322"/>
            </a:xfrm>
            <a:custGeom>
              <a:avLst/>
              <a:gdLst>
                <a:gd name="T0" fmla="*/ 2147483647 w 658"/>
                <a:gd name="T1" fmla="*/ 2147483647 h 426"/>
                <a:gd name="T2" fmla="*/ 2147483647 w 658"/>
                <a:gd name="T3" fmla="*/ 2147483647 h 426"/>
                <a:gd name="T4" fmla="*/ 2147483647 w 658"/>
                <a:gd name="T5" fmla="*/ 2147483647 h 426"/>
                <a:gd name="T6" fmla="*/ 2147483647 w 658"/>
                <a:gd name="T7" fmla="*/ 2147483647 h 426"/>
                <a:gd name="T8" fmla="*/ 2147483647 w 658"/>
                <a:gd name="T9" fmla="*/ 2147483647 h 426"/>
                <a:gd name="T10" fmla="*/ 2147483647 w 658"/>
                <a:gd name="T11" fmla="*/ 2147483647 h 426"/>
                <a:gd name="T12" fmla="*/ 2147483647 w 658"/>
                <a:gd name="T13" fmla="*/ 2147483647 h 426"/>
                <a:gd name="T14" fmla="*/ 2147483647 w 658"/>
                <a:gd name="T15" fmla="*/ 2147483647 h 426"/>
                <a:gd name="T16" fmla="*/ 2147483647 w 658"/>
                <a:gd name="T17" fmla="*/ 2147483647 h 426"/>
                <a:gd name="T18" fmla="*/ 2147483647 w 658"/>
                <a:gd name="T19" fmla="*/ 2147483647 h 426"/>
                <a:gd name="T20" fmla="*/ 2147483647 w 658"/>
                <a:gd name="T21" fmla="*/ 2147483647 h 426"/>
                <a:gd name="T22" fmla="*/ 2147483647 w 658"/>
                <a:gd name="T23" fmla="*/ 2147483647 h 426"/>
                <a:gd name="T24" fmla="*/ 2147483647 w 658"/>
                <a:gd name="T25" fmla="*/ 2147483647 h 426"/>
                <a:gd name="T26" fmla="*/ 2147483647 w 658"/>
                <a:gd name="T27" fmla="*/ 2147483647 h 426"/>
                <a:gd name="T28" fmla="*/ 2147483647 w 658"/>
                <a:gd name="T29" fmla="*/ 2147483647 h 426"/>
                <a:gd name="T30" fmla="*/ 2147483647 w 658"/>
                <a:gd name="T31" fmla="*/ 2147483647 h 426"/>
                <a:gd name="T32" fmla="*/ 2147483647 w 658"/>
                <a:gd name="T33" fmla="*/ 2147483647 h 426"/>
                <a:gd name="T34" fmla="*/ 2147483647 w 658"/>
                <a:gd name="T35" fmla="*/ 2147483647 h 426"/>
                <a:gd name="T36" fmla="*/ 2147483647 w 658"/>
                <a:gd name="T37" fmla="*/ 2147483647 h 426"/>
                <a:gd name="T38" fmla="*/ 2147483647 w 658"/>
                <a:gd name="T39" fmla="*/ 2147483647 h 426"/>
                <a:gd name="T40" fmla="*/ 2147483647 w 658"/>
                <a:gd name="T41" fmla="*/ 2147483647 h 426"/>
                <a:gd name="T42" fmla="*/ 2147483647 w 658"/>
                <a:gd name="T43" fmla="*/ 2147483647 h 426"/>
                <a:gd name="T44" fmla="*/ 2147483647 w 658"/>
                <a:gd name="T45" fmla="*/ 2147483647 h 426"/>
                <a:gd name="T46" fmla="*/ 2147483647 w 658"/>
                <a:gd name="T47" fmla="*/ 2147483647 h 426"/>
                <a:gd name="T48" fmla="*/ 2147483647 w 658"/>
                <a:gd name="T49" fmla="*/ 2147483647 h 426"/>
                <a:gd name="T50" fmla="*/ 2147483647 w 658"/>
                <a:gd name="T51" fmla="*/ 2147483647 h 426"/>
                <a:gd name="T52" fmla="*/ 2147483647 w 658"/>
                <a:gd name="T53" fmla="*/ 2147483647 h 426"/>
                <a:gd name="T54" fmla="*/ 2147483647 w 658"/>
                <a:gd name="T55" fmla="*/ 2147483647 h 426"/>
                <a:gd name="T56" fmla="*/ 2147483647 w 658"/>
                <a:gd name="T57" fmla="*/ 2147483647 h 426"/>
                <a:gd name="T58" fmla="*/ 2147483647 w 658"/>
                <a:gd name="T59" fmla="*/ 2147483647 h 426"/>
                <a:gd name="T60" fmla="*/ 2147483647 w 658"/>
                <a:gd name="T61" fmla="*/ 2147483647 h 426"/>
                <a:gd name="T62" fmla="*/ 2147483647 w 658"/>
                <a:gd name="T63" fmla="*/ 2147483647 h 426"/>
                <a:gd name="T64" fmla="*/ 2147483647 w 658"/>
                <a:gd name="T65" fmla="*/ 2147483647 h 426"/>
                <a:gd name="T66" fmla="*/ 2147483647 w 658"/>
                <a:gd name="T67" fmla="*/ 2147483647 h 426"/>
                <a:gd name="T68" fmla="*/ 2147483647 w 658"/>
                <a:gd name="T69" fmla="*/ 2147483647 h 426"/>
                <a:gd name="T70" fmla="*/ 2147483647 w 658"/>
                <a:gd name="T71" fmla="*/ 2147483647 h 426"/>
                <a:gd name="T72" fmla="*/ 2147483647 w 658"/>
                <a:gd name="T73" fmla="*/ 2147483647 h 426"/>
                <a:gd name="T74" fmla="*/ 2147483647 w 658"/>
                <a:gd name="T75" fmla="*/ 2147483647 h 426"/>
                <a:gd name="T76" fmla="*/ 2147483647 w 658"/>
                <a:gd name="T77" fmla="*/ 2147483647 h 426"/>
                <a:gd name="T78" fmla="*/ 2147483647 w 658"/>
                <a:gd name="T79" fmla="*/ 2147483647 h 426"/>
                <a:gd name="T80" fmla="*/ 2147483647 w 658"/>
                <a:gd name="T81" fmla="*/ 2147483647 h 426"/>
                <a:gd name="T82" fmla="*/ 2147483647 w 658"/>
                <a:gd name="T83" fmla="*/ 2147483647 h 426"/>
                <a:gd name="T84" fmla="*/ 2147483647 w 658"/>
                <a:gd name="T85" fmla="*/ 2147483647 h 426"/>
                <a:gd name="T86" fmla="*/ 2147483647 w 658"/>
                <a:gd name="T87" fmla="*/ 2147483647 h 426"/>
                <a:gd name="T88" fmla="*/ 2147483647 w 658"/>
                <a:gd name="T89" fmla="*/ 2147483647 h 426"/>
                <a:gd name="T90" fmla="*/ 2147483647 w 658"/>
                <a:gd name="T91" fmla="*/ 2147483647 h 426"/>
                <a:gd name="T92" fmla="*/ 2147483647 w 658"/>
                <a:gd name="T93" fmla="*/ 2147483647 h 426"/>
                <a:gd name="T94" fmla="*/ 2147483647 w 658"/>
                <a:gd name="T95" fmla="*/ 2147483647 h 426"/>
                <a:gd name="T96" fmla="*/ 2147483647 w 658"/>
                <a:gd name="T97" fmla="*/ 0 h 426"/>
                <a:gd name="T98" fmla="*/ 2147483647 w 658"/>
                <a:gd name="T99" fmla="*/ 0 h 426"/>
                <a:gd name="T100" fmla="*/ 2147483647 w 658"/>
                <a:gd name="T101" fmla="*/ 2147483647 h 426"/>
                <a:gd name="T102" fmla="*/ 2147483647 w 658"/>
                <a:gd name="T103" fmla="*/ 2147483647 h 426"/>
                <a:gd name="T104" fmla="*/ 2147483647 w 658"/>
                <a:gd name="T105" fmla="*/ 2147483647 h 426"/>
                <a:gd name="T106" fmla="*/ 2147483647 w 658"/>
                <a:gd name="T107" fmla="*/ 2147483647 h 426"/>
                <a:gd name="T108" fmla="*/ 0 w 658"/>
                <a:gd name="T109" fmla="*/ 2147483647 h 426"/>
                <a:gd name="T110" fmla="*/ 2147483647 w 658"/>
                <a:gd name="T111" fmla="*/ 2147483647 h 426"/>
                <a:gd name="T112" fmla="*/ 2147483647 w 658"/>
                <a:gd name="T113" fmla="*/ 2147483647 h 4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58"/>
                <a:gd name="T172" fmla="*/ 0 h 426"/>
                <a:gd name="T173" fmla="*/ 658 w 658"/>
                <a:gd name="T174" fmla="*/ 426 h 4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58" h="426">
                  <a:moveTo>
                    <a:pt x="58" y="426"/>
                  </a:moveTo>
                  <a:lnTo>
                    <a:pt x="166" y="406"/>
                  </a:lnTo>
                  <a:lnTo>
                    <a:pt x="562" y="330"/>
                  </a:lnTo>
                  <a:lnTo>
                    <a:pt x="564" y="320"/>
                  </a:lnTo>
                  <a:lnTo>
                    <a:pt x="568" y="314"/>
                  </a:lnTo>
                  <a:lnTo>
                    <a:pt x="574" y="308"/>
                  </a:lnTo>
                  <a:lnTo>
                    <a:pt x="580" y="306"/>
                  </a:lnTo>
                  <a:lnTo>
                    <a:pt x="592" y="306"/>
                  </a:lnTo>
                  <a:lnTo>
                    <a:pt x="598" y="308"/>
                  </a:lnTo>
                  <a:lnTo>
                    <a:pt x="612" y="298"/>
                  </a:lnTo>
                  <a:lnTo>
                    <a:pt x="626" y="286"/>
                  </a:lnTo>
                  <a:lnTo>
                    <a:pt x="626" y="280"/>
                  </a:lnTo>
                  <a:lnTo>
                    <a:pt x="630" y="274"/>
                  </a:lnTo>
                  <a:lnTo>
                    <a:pt x="638" y="264"/>
                  </a:lnTo>
                  <a:lnTo>
                    <a:pt x="646" y="256"/>
                  </a:lnTo>
                  <a:lnTo>
                    <a:pt x="652" y="252"/>
                  </a:lnTo>
                  <a:lnTo>
                    <a:pt x="656" y="250"/>
                  </a:lnTo>
                  <a:lnTo>
                    <a:pt x="658" y="246"/>
                  </a:lnTo>
                  <a:lnTo>
                    <a:pt x="658" y="244"/>
                  </a:lnTo>
                  <a:lnTo>
                    <a:pt x="658" y="240"/>
                  </a:lnTo>
                  <a:lnTo>
                    <a:pt x="654" y="236"/>
                  </a:lnTo>
                  <a:lnTo>
                    <a:pt x="652" y="234"/>
                  </a:lnTo>
                  <a:lnTo>
                    <a:pt x="612" y="202"/>
                  </a:lnTo>
                  <a:lnTo>
                    <a:pt x="602" y="194"/>
                  </a:lnTo>
                  <a:lnTo>
                    <a:pt x="594" y="186"/>
                  </a:lnTo>
                  <a:lnTo>
                    <a:pt x="592" y="178"/>
                  </a:lnTo>
                  <a:lnTo>
                    <a:pt x="592" y="172"/>
                  </a:lnTo>
                  <a:lnTo>
                    <a:pt x="594" y="166"/>
                  </a:lnTo>
                  <a:lnTo>
                    <a:pt x="598" y="160"/>
                  </a:lnTo>
                  <a:lnTo>
                    <a:pt x="600" y="156"/>
                  </a:lnTo>
                  <a:lnTo>
                    <a:pt x="588" y="136"/>
                  </a:lnTo>
                  <a:lnTo>
                    <a:pt x="610" y="108"/>
                  </a:lnTo>
                  <a:lnTo>
                    <a:pt x="616" y="82"/>
                  </a:lnTo>
                  <a:lnTo>
                    <a:pt x="622" y="72"/>
                  </a:lnTo>
                  <a:lnTo>
                    <a:pt x="600" y="64"/>
                  </a:lnTo>
                  <a:lnTo>
                    <a:pt x="598" y="64"/>
                  </a:lnTo>
                  <a:lnTo>
                    <a:pt x="594" y="60"/>
                  </a:lnTo>
                  <a:lnTo>
                    <a:pt x="586" y="52"/>
                  </a:lnTo>
                  <a:lnTo>
                    <a:pt x="576" y="38"/>
                  </a:lnTo>
                  <a:lnTo>
                    <a:pt x="576" y="34"/>
                  </a:lnTo>
                  <a:lnTo>
                    <a:pt x="574" y="26"/>
                  </a:lnTo>
                  <a:lnTo>
                    <a:pt x="572" y="24"/>
                  </a:lnTo>
                  <a:lnTo>
                    <a:pt x="568" y="20"/>
                  </a:lnTo>
                  <a:lnTo>
                    <a:pt x="564" y="18"/>
                  </a:lnTo>
                  <a:lnTo>
                    <a:pt x="556" y="18"/>
                  </a:lnTo>
                  <a:lnTo>
                    <a:pt x="554" y="14"/>
                  </a:lnTo>
                  <a:lnTo>
                    <a:pt x="548" y="6"/>
                  </a:lnTo>
                  <a:lnTo>
                    <a:pt x="544" y="4"/>
                  </a:lnTo>
                  <a:lnTo>
                    <a:pt x="538" y="0"/>
                  </a:lnTo>
                  <a:lnTo>
                    <a:pt x="532" y="0"/>
                  </a:lnTo>
                  <a:lnTo>
                    <a:pt x="526" y="2"/>
                  </a:lnTo>
                  <a:lnTo>
                    <a:pt x="84" y="88"/>
                  </a:lnTo>
                  <a:lnTo>
                    <a:pt x="74" y="52"/>
                  </a:lnTo>
                  <a:lnTo>
                    <a:pt x="28" y="88"/>
                  </a:lnTo>
                  <a:lnTo>
                    <a:pt x="0" y="106"/>
                  </a:lnTo>
                  <a:lnTo>
                    <a:pt x="36" y="298"/>
                  </a:lnTo>
                  <a:lnTo>
                    <a:pt x="58" y="426"/>
                  </a:lnTo>
                  <a:close/>
                </a:path>
              </a:pathLst>
            </a:custGeom>
            <a:solidFill>
              <a:srgbClr val="FFFDC5"/>
            </a:solidFill>
            <a:ln w="6350">
              <a:solidFill>
                <a:srgbClr val="FF8C00"/>
              </a:solidFill>
              <a:round/>
              <a:headEnd/>
              <a:tailEnd/>
            </a:ln>
          </p:spPr>
          <p:txBody>
            <a:bodyPr/>
            <a:lstStyle/>
            <a:p>
              <a:endParaRPr lang="en-US"/>
            </a:p>
          </p:txBody>
        </p:sp>
        <p:sp>
          <p:nvSpPr>
            <p:cNvPr id="20645" name="Freeform 100"/>
            <p:cNvSpPr>
              <a:spLocks noChangeAspect="1"/>
            </p:cNvSpPr>
            <p:nvPr/>
          </p:nvSpPr>
          <p:spPr bwMode="auto">
            <a:xfrm>
              <a:off x="6467380" y="1258996"/>
              <a:ext cx="788521" cy="393824"/>
            </a:xfrm>
            <a:custGeom>
              <a:avLst/>
              <a:gdLst>
                <a:gd name="T0" fmla="*/ 2147483647 w 784"/>
                <a:gd name="T1" fmla="*/ 2147483647 h 362"/>
                <a:gd name="T2" fmla="*/ 2147483647 w 784"/>
                <a:gd name="T3" fmla="*/ 2147483647 h 362"/>
                <a:gd name="T4" fmla="*/ 2147483647 w 784"/>
                <a:gd name="T5" fmla="*/ 2147483647 h 362"/>
                <a:gd name="T6" fmla="*/ 2147483647 w 784"/>
                <a:gd name="T7" fmla="*/ 2147483647 h 362"/>
                <a:gd name="T8" fmla="*/ 2147483647 w 784"/>
                <a:gd name="T9" fmla="*/ 2147483647 h 362"/>
                <a:gd name="T10" fmla="*/ 2147483647 w 784"/>
                <a:gd name="T11" fmla="*/ 2147483647 h 362"/>
                <a:gd name="T12" fmla="*/ 2147483647 w 784"/>
                <a:gd name="T13" fmla="*/ 2147483647 h 362"/>
                <a:gd name="T14" fmla="*/ 2147483647 w 784"/>
                <a:gd name="T15" fmla="*/ 2147483647 h 362"/>
                <a:gd name="T16" fmla="*/ 2147483647 w 784"/>
                <a:gd name="T17" fmla="*/ 2147483647 h 362"/>
                <a:gd name="T18" fmla="*/ 2147483647 w 784"/>
                <a:gd name="T19" fmla="*/ 2147483647 h 362"/>
                <a:gd name="T20" fmla="*/ 2147483647 w 784"/>
                <a:gd name="T21" fmla="*/ 2147483647 h 362"/>
                <a:gd name="T22" fmla="*/ 2147483647 w 784"/>
                <a:gd name="T23" fmla="*/ 2147483647 h 362"/>
                <a:gd name="T24" fmla="*/ 2147483647 w 784"/>
                <a:gd name="T25" fmla="*/ 2147483647 h 362"/>
                <a:gd name="T26" fmla="*/ 2147483647 w 784"/>
                <a:gd name="T27" fmla="*/ 2147483647 h 362"/>
                <a:gd name="T28" fmla="*/ 2147483647 w 784"/>
                <a:gd name="T29" fmla="*/ 2147483647 h 362"/>
                <a:gd name="T30" fmla="*/ 2147483647 w 784"/>
                <a:gd name="T31" fmla="*/ 2147483647 h 362"/>
                <a:gd name="T32" fmla="*/ 2147483647 w 784"/>
                <a:gd name="T33" fmla="*/ 2147483647 h 362"/>
                <a:gd name="T34" fmla="*/ 2147483647 w 784"/>
                <a:gd name="T35" fmla="*/ 2147483647 h 362"/>
                <a:gd name="T36" fmla="*/ 2147483647 w 784"/>
                <a:gd name="T37" fmla="*/ 2147483647 h 362"/>
                <a:gd name="T38" fmla="*/ 2147483647 w 784"/>
                <a:gd name="T39" fmla="*/ 2147483647 h 362"/>
                <a:gd name="T40" fmla="*/ 2147483647 w 784"/>
                <a:gd name="T41" fmla="*/ 2147483647 h 362"/>
                <a:gd name="T42" fmla="*/ 2147483647 w 784"/>
                <a:gd name="T43" fmla="*/ 2147483647 h 362"/>
                <a:gd name="T44" fmla="*/ 2147483647 w 784"/>
                <a:gd name="T45" fmla="*/ 2147483647 h 362"/>
                <a:gd name="T46" fmla="*/ 2147483647 w 784"/>
                <a:gd name="T47" fmla="*/ 2147483647 h 362"/>
                <a:gd name="T48" fmla="*/ 2147483647 w 784"/>
                <a:gd name="T49" fmla="*/ 2147483647 h 362"/>
                <a:gd name="T50" fmla="*/ 2147483647 w 784"/>
                <a:gd name="T51" fmla="*/ 2147483647 h 362"/>
                <a:gd name="T52" fmla="*/ 2147483647 w 784"/>
                <a:gd name="T53" fmla="*/ 2147483647 h 362"/>
                <a:gd name="T54" fmla="*/ 2147483647 w 784"/>
                <a:gd name="T55" fmla="*/ 2147483647 h 362"/>
                <a:gd name="T56" fmla="*/ 2147483647 w 784"/>
                <a:gd name="T57" fmla="*/ 2147483647 h 362"/>
                <a:gd name="T58" fmla="*/ 2147483647 w 784"/>
                <a:gd name="T59" fmla="*/ 2147483647 h 362"/>
                <a:gd name="T60" fmla="*/ 2147483647 w 784"/>
                <a:gd name="T61" fmla="*/ 2147483647 h 362"/>
                <a:gd name="T62" fmla="*/ 0 w 784"/>
                <a:gd name="T63" fmla="*/ 2147483647 h 362"/>
                <a:gd name="T64" fmla="*/ 2147483647 w 784"/>
                <a:gd name="T65" fmla="*/ 2147483647 h 362"/>
                <a:gd name="T66" fmla="*/ 2147483647 w 784"/>
                <a:gd name="T67" fmla="*/ 2147483647 h 362"/>
                <a:gd name="T68" fmla="*/ 2147483647 w 784"/>
                <a:gd name="T69" fmla="*/ 2147483647 h 362"/>
                <a:gd name="T70" fmla="*/ 2147483647 w 784"/>
                <a:gd name="T71" fmla="*/ 2147483647 h 362"/>
                <a:gd name="T72" fmla="*/ 2147483647 w 784"/>
                <a:gd name="T73" fmla="*/ 2147483647 h 362"/>
                <a:gd name="T74" fmla="*/ 2147483647 w 784"/>
                <a:gd name="T75" fmla="*/ 2147483647 h 362"/>
                <a:gd name="T76" fmla="*/ 2147483647 w 784"/>
                <a:gd name="T77" fmla="*/ 2147483647 h 362"/>
                <a:gd name="T78" fmla="*/ 2147483647 w 784"/>
                <a:gd name="T79" fmla="*/ 2147483647 h 362"/>
                <a:gd name="T80" fmla="*/ 2147483647 w 784"/>
                <a:gd name="T81" fmla="*/ 2147483647 h 362"/>
                <a:gd name="T82" fmla="*/ 2147483647 w 784"/>
                <a:gd name="T83" fmla="*/ 2147483647 h 362"/>
                <a:gd name="T84" fmla="*/ 2147483647 w 784"/>
                <a:gd name="T85" fmla="*/ 0 h 362"/>
                <a:gd name="T86" fmla="*/ 2147483647 w 784"/>
                <a:gd name="T87" fmla="*/ 2147483647 h 362"/>
                <a:gd name="T88" fmla="*/ 2147483647 w 784"/>
                <a:gd name="T89" fmla="*/ 2147483647 h 362"/>
                <a:gd name="T90" fmla="*/ 2147483647 w 784"/>
                <a:gd name="T91" fmla="*/ 2147483647 h 362"/>
                <a:gd name="T92" fmla="*/ 2147483647 w 784"/>
                <a:gd name="T93" fmla="*/ 2147483647 h 362"/>
                <a:gd name="T94" fmla="*/ 2147483647 w 784"/>
                <a:gd name="T95" fmla="*/ 2147483647 h 362"/>
                <a:gd name="T96" fmla="*/ 2147483647 w 784"/>
                <a:gd name="T97" fmla="*/ 2147483647 h 362"/>
                <a:gd name="T98" fmla="*/ 2147483647 w 784"/>
                <a:gd name="T99" fmla="*/ 2147483647 h 362"/>
                <a:gd name="T100" fmla="*/ 2147483647 w 784"/>
                <a:gd name="T101" fmla="*/ 2147483647 h 362"/>
                <a:gd name="T102" fmla="*/ 2147483647 w 784"/>
                <a:gd name="T103" fmla="*/ 2147483647 h 362"/>
                <a:gd name="T104" fmla="*/ 2147483647 w 784"/>
                <a:gd name="T105" fmla="*/ 2147483647 h 362"/>
                <a:gd name="T106" fmla="*/ 2147483647 w 784"/>
                <a:gd name="T107" fmla="*/ 2147483647 h 362"/>
                <a:gd name="T108" fmla="*/ 2147483647 w 784"/>
                <a:gd name="T109" fmla="*/ 2147483647 h 362"/>
                <a:gd name="T110" fmla="*/ 2147483647 w 784"/>
                <a:gd name="T111" fmla="*/ 2147483647 h 362"/>
                <a:gd name="T112" fmla="*/ 2147483647 w 784"/>
                <a:gd name="T113" fmla="*/ 2147483647 h 362"/>
                <a:gd name="T114" fmla="*/ 2147483647 w 784"/>
                <a:gd name="T115" fmla="*/ 2147483647 h 362"/>
                <a:gd name="T116" fmla="*/ 2147483647 w 784"/>
                <a:gd name="T117" fmla="*/ 2147483647 h 362"/>
                <a:gd name="T118" fmla="*/ 2147483647 w 784"/>
                <a:gd name="T119" fmla="*/ 2147483647 h 36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84"/>
                <a:gd name="T181" fmla="*/ 0 h 362"/>
                <a:gd name="T182" fmla="*/ 784 w 784"/>
                <a:gd name="T183" fmla="*/ 362 h 36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84" h="362">
                  <a:moveTo>
                    <a:pt x="760" y="326"/>
                  </a:moveTo>
                  <a:lnTo>
                    <a:pt x="754" y="330"/>
                  </a:lnTo>
                  <a:lnTo>
                    <a:pt x="750" y="332"/>
                  </a:lnTo>
                  <a:lnTo>
                    <a:pt x="746" y="332"/>
                  </a:lnTo>
                  <a:lnTo>
                    <a:pt x="742" y="330"/>
                  </a:lnTo>
                  <a:lnTo>
                    <a:pt x="736" y="326"/>
                  </a:lnTo>
                  <a:lnTo>
                    <a:pt x="736" y="324"/>
                  </a:lnTo>
                  <a:lnTo>
                    <a:pt x="728" y="330"/>
                  </a:lnTo>
                  <a:lnTo>
                    <a:pt x="704" y="328"/>
                  </a:lnTo>
                  <a:lnTo>
                    <a:pt x="702" y="322"/>
                  </a:lnTo>
                  <a:lnTo>
                    <a:pt x="698" y="298"/>
                  </a:lnTo>
                  <a:lnTo>
                    <a:pt x="700" y="290"/>
                  </a:lnTo>
                  <a:lnTo>
                    <a:pt x="700" y="284"/>
                  </a:lnTo>
                  <a:lnTo>
                    <a:pt x="678" y="292"/>
                  </a:lnTo>
                  <a:lnTo>
                    <a:pt x="664" y="298"/>
                  </a:lnTo>
                  <a:lnTo>
                    <a:pt x="648" y="302"/>
                  </a:lnTo>
                  <a:lnTo>
                    <a:pt x="620" y="308"/>
                  </a:lnTo>
                  <a:lnTo>
                    <a:pt x="596" y="310"/>
                  </a:lnTo>
                  <a:lnTo>
                    <a:pt x="588" y="310"/>
                  </a:lnTo>
                  <a:lnTo>
                    <a:pt x="546" y="350"/>
                  </a:lnTo>
                  <a:lnTo>
                    <a:pt x="538" y="348"/>
                  </a:lnTo>
                  <a:lnTo>
                    <a:pt x="530" y="348"/>
                  </a:lnTo>
                  <a:lnTo>
                    <a:pt x="524" y="348"/>
                  </a:lnTo>
                  <a:lnTo>
                    <a:pt x="518" y="348"/>
                  </a:lnTo>
                  <a:lnTo>
                    <a:pt x="516" y="342"/>
                  </a:lnTo>
                  <a:lnTo>
                    <a:pt x="514" y="340"/>
                  </a:lnTo>
                  <a:lnTo>
                    <a:pt x="510" y="338"/>
                  </a:lnTo>
                  <a:lnTo>
                    <a:pt x="506" y="340"/>
                  </a:lnTo>
                  <a:lnTo>
                    <a:pt x="498" y="344"/>
                  </a:lnTo>
                  <a:lnTo>
                    <a:pt x="494" y="346"/>
                  </a:lnTo>
                  <a:lnTo>
                    <a:pt x="472" y="346"/>
                  </a:lnTo>
                  <a:lnTo>
                    <a:pt x="468" y="338"/>
                  </a:lnTo>
                  <a:lnTo>
                    <a:pt x="448" y="314"/>
                  </a:lnTo>
                  <a:lnTo>
                    <a:pt x="436" y="302"/>
                  </a:lnTo>
                  <a:lnTo>
                    <a:pt x="426" y="296"/>
                  </a:lnTo>
                  <a:lnTo>
                    <a:pt x="414" y="294"/>
                  </a:lnTo>
                  <a:lnTo>
                    <a:pt x="404" y="294"/>
                  </a:lnTo>
                  <a:lnTo>
                    <a:pt x="396" y="298"/>
                  </a:lnTo>
                  <a:lnTo>
                    <a:pt x="390" y="300"/>
                  </a:lnTo>
                  <a:lnTo>
                    <a:pt x="384" y="306"/>
                  </a:lnTo>
                  <a:lnTo>
                    <a:pt x="386" y="298"/>
                  </a:lnTo>
                  <a:lnTo>
                    <a:pt x="388" y="292"/>
                  </a:lnTo>
                  <a:lnTo>
                    <a:pt x="388" y="290"/>
                  </a:lnTo>
                  <a:lnTo>
                    <a:pt x="382" y="292"/>
                  </a:lnTo>
                  <a:lnTo>
                    <a:pt x="376" y="294"/>
                  </a:lnTo>
                  <a:lnTo>
                    <a:pt x="372" y="300"/>
                  </a:lnTo>
                  <a:lnTo>
                    <a:pt x="368" y="304"/>
                  </a:lnTo>
                  <a:lnTo>
                    <a:pt x="362" y="316"/>
                  </a:lnTo>
                  <a:lnTo>
                    <a:pt x="360" y="320"/>
                  </a:lnTo>
                  <a:lnTo>
                    <a:pt x="360" y="288"/>
                  </a:lnTo>
                  <a:lnTo>
                    <a:pt x="358" y="290"/>
                  </a:lnTo>
                  <a:lnTo>
                    <a:pt x="356" y="290"/>
                  </a:lnTo>
                  <a:lnTo>
                    <a:pt x="352" y="286"/>
                  </a:lnTo>
                  <a:lnTo>
                    <a:pt x="352" y="278"/>
                  </a:lnTo>
                  <a:lnTo>
                    <a:pt x="354" y="270"/>
                  </a:lnTo>
                  <a:lnTo>
                    <a:pt x="356" y="270"/>
                  </a:lnTo>
                  <a:lnTo>
                    <a:pt x="356" y="272"/>
                  </a:lnTo>
                  <a:lnTo>
                    <a:pt x="360" y="276"/>
                  </a:lnTo>
                  <a:lnTo>
                    <a:pt x="358" y="270"/>
                  </a:lnTo>
                  <a:lnTo>
                    <a:pt x="360" y="276"/>
                  </a:lnTo>
                  <a:lnTo>
                    <a:pt x="360" y="282"/>
                  </a:lnTo>
                  <a:lnTo>
                    <a:pt x="362" y="284"/>
                  </a:lnTo>
                  <a:lnTo>
                    <a:pt x="364" y="284"/>
                  </a:lnTo>
                  <a:lnTo>
                    <a:pt x="366" y="284"/>
                  </a:lnTo>
                  <a:lnTo>
                    <a:pt x="370" y="276"/>
                  </a:lnTo>
                  <a:lnTo>
                    <a:pt x="378" y="266"/>
                  </a:lnTo>
                  <a:lnTo>
                    <a:pt x="380" y="258"/>
                  </a:lnTo>
                  <a:lnTo>
                    <a:pt x="404" y="234"/>
                  </a:lnTo>
                  <a:lnTo>
                    <a:pt x="412" y="224"/>
                  </a:lnTo>
                  <a:lnTo>
                    <a:pt x="410" y="224"/>
                  </a:lnTo>
                  <a:lnTo>
                    <a:pt x="412" y="224"/>
                  </a:lnTo>
                  <a:lnTo>
                    <a:pt x="422" y="222"/>
                  </a:lnTo>
                  <a:lnTo>
                    <a:pt x="426" y="220"/>
                  </a:lnTo>
                  <a:lnTo>
                    <a:pt x="426" y="218"/>
                  </a:lnTo>
                  <a:lnTo>
                    <a:pt x="422" y="216"/>
                  </a:lnTo>
                  <a:lnTo>
                    <a:pt x="412" y="214"/>
                  </a:lnTo>
                  <a:lnTo>
                    <a:pt x="406" y="214"/>
                  </a:lnTo>
                  <a:lnTo>
                    <a:pt x="392" y="216"/>
                  </a:lnTo>
                  <a:lnTo>
                    <a:pt x="378" y="220"/>
                  </a:lnTo>
                  <a:lnTo>
                    <a:pt x="368" y="228"/>
                  </a:lnTo>
                  <a:lnTo>
                    <a:pt x="360" y="234"/>
                  </a:lnTo>
                  <a:lnTo>
                    <a:pt x="348" y="248"/>
                  </a:lnTo>
                  <a:lnTo>
                    <a:pt x="342" y="254"/>
                  </a:lnTo>
                  <a:lnTo>
                    <a:pt x="334" y="256"/>
                  </a:lnTo>
                  <a:lnTo>
                    <a:pt x="328" y="260"/>
                  </a:lnTo>
                  <a:lnTo>
                    <a:pt x="322" y="266"/>
                  </a:lnTo>
                  <a:lnTo>
                    <a:pt x="318" y="272"/>
                  </a:lnTo>
                  <a:lnTo>
                    <a:pt x="312" y="284"/>
                  </a:lnTo>
                  <a:lnTo>
                    <a:pt x="310" y="288"/>
                  </a:lnTo>
                  <a:lnTo>
                    <a:pt x="306" y="290"/>
                  </a:lnTo>
                  <a:lnTo>
                    <a:pt x="302" y="290"/>
                  </a:lnTo>
                  <a:lnTo>
                    <a:pt x="298" y="294"/>
                  </a:lnTo>
                  <a:lnTo>
                    <a:pt x="286" y="302"/>
                  </a:lnTo>
                  <a:lnTo>
                    <a:pt x="270" y="316"/>
                  </a:lnTo>
                  <a:lnTo>
                    <a:pt x="262" y="316"/>
                  </a:lnTo>
                  <a:lnTo>
                    <a:pt x="250" y="318"/>
                  </a:lnTo>
                  <a:lnTo>
                    <a:pt x="240" y="320"/>
                  </a:lnTo>
                  <a:lnTo>
                    <a:pt x="228" y="324"/>
                  </a:lnTo>
                  <a:lnTo>
                    <a:pt x="218" y="334"/>
                  </a:lnTo>
                  <a:lnTo>
                    <a:pt x="210" y="342"/>
                  </a:lnTo>
                  <a:lnTo>
                    <a:pt x="190" y="354"/>
                  </a:lnTo>
                  <a:lnTo>
                    <a:pt x="174" y="360"/>
                  </a:lnTo>
                  <a:lnTo>
                    <a:pt x="168" y="362"/>
                  </a:lnTo>
                  <a:lnTo>
                    <a:pt x="148" y="348"/>
                  </a:lnTo>
                  <a:lnTo>
                    <a:pt x="132" y="356"/>
                  </a:lnTo>
                  <a:lnTo>
                    <a:pt x="124" y="360"/>
                  </a:lnTo>
                  <a:lnTo>
                    <a:pt x="124" y="358"/>
                  </a:lnTo>
                  <a:lnTo>
                    <a:pt x="126" y="352"/>
                  </a:lnTo>
                  <a:lnTo>
                    <a:pt x="128" y="342"/>
                  </a:lnTo>
                  <a:lnTo>
                    <a:pt x="130" y="332"/>
                  </a:lnTo>
                  <a:lnTo>
                    <a:pt x="138" y="318"/>
                  </a:lnTo>
                  <a:lnTo>
                    <a:pt x="132" y="314"/>
                  </a:lnTo>
                  <a:lnTo>
                    <a:pt x="126" y="308"/>
                  </a:lnTo>
                  <a:lnTo>
                    <a:pt x="114" y="318"/>
                  </a:lnTo>
                  <a:lnTo>
                    <a:pt x="96" y="322"/>
                  </a:lnTo>
                  <a:lnTo>
                    <a:pt x="84" y="328"/>
                  </a:lnTo>
                  <a:lnTo>
                    <a:pt x="78" y="334"/>
                  </a:lnTo>
                  <a:lnTo>
                    <a:pt x="74" y="336"/>
                  </a:lnTo>
                  <a:lnTo>
                    <a:pt x="70" y="338"/>
                  </a:lnTo>
                  <a:lnTo>
                    <a:pt x="60" y="338"/>
                  </a:lnTo>
                  <a:lnTo>
                    <a:pt x="52" y="342"/>
                  </a:lnTo>
                  <a:lnTo>
                    <a:pt x="44" y="348"/>
                  </a:lnTo>
                  <a:lnTo>
                    <a:pt x="38" y="352"/>
                  </a:lnTo>
                  <a:lnTo>
                    <a:pt x="30" y="352"/>
                  </a:lnTo>
                  <a:lnTo>
                    <a:pt x="24" y="352"/>
                  </a:lnTo>
                  <a:lnTo>
                    <a:pt x="16" y="350"/>
                  </a:lnTo>
                  <a:lnTo>
                    <a:pt x="6" y="344"/>
                  </a:lnTo>
                  <a:lnTo>
                    <a:pt x="0" y="340"/>
                  </a:lnTo>
                  <a:lnTo>
                    <a:pt x="24" y="320"/>
                  </a:lnTo>
                  <a:lnTo>
                    <a:pt x="56" y="292"/>
                  </a:lnTo>
                  <a:lnTo>
                    <a:pt x="82" y="266"/>
                  </a:lnTo>
                  <a:lnTo>
                    <a:pt x="92" y="254"/>
                  </a:lnTo>
                  <a:lnTo>
                    <a:pt x="98" y="244"/>
                  </a:lnTo>
                  <a:lnTo>
                    <a:pt x="102" y="236"/>
                  </a:lnTo>
                  <a:lnTo>
                    <a:pt x="110" y="228"/>
                  </a:lnTo>
                  <a:lnTo>
                    <a:pt x="128" y="212"/>
                  </a:lnTo>
                  <a:lnTo>
                    <a:pt x="150" y="200"/>
                  </a:lnTo>
                  <a:lnTo>
                    <a:pt x="160" y="196"/>
                  </a:lnTo>
                  <a:lnTo>
                    <a:pt x="170" y="192"/>
                  </a:lnTo>
                  <a:lnTo>
                    <a:pt x="180" y="190"/>
                  </a:lnTo>
                  <a:lnTo>
                    <a:pt x="192" y="184"/>
                  </a:lnTo>
                  <a:lnTo>
                    <a:pt x="216" y="170"/>
                  </a:lnTo>
                  <a:lnTo>
                    <a:pt x="242" y="152"/>
                  </a:lnTo>
                  <a:lnTo>
                    <a:pt x="252" y="144"/>
                  </a:lnTo>
                  <a:lnTo>
                    <a:pt x="262" y="134"/>
                  </a:lnTo>
                  <a:lnTo>
                    <a:pt x="268" y="122"/>
                  </a:lnTo>
                  <a:lnTo>
                    <a:pt x="272" y="112"/>
                  </a:lnTo>
                  <a:lnTo>
                    <a:pt x="274" y="104"/>
                  </a:lnTo>
                  <a:lnTo>
                    <a:pt x="276" y="90"/>
                  </a:lnTo>
                  <a:lnTo>
                    <a:pt x="274" y="86"/>
                  </a:lnTo>
                  <a:lnTo>
                    <a:pt x="294" y="78"/>
                  </a:lnTo>
                  <a:lnTo>
                    <a:pt x="306" y="72"/>
                  </a:lnTo>
                  <a:lnTo>
                    <a:pt x="312" y="70"/>
                  </a:lnTo>
                  <a:lnTo>
                    <a:pt x="306" y="86"/>
                  </a:lnTo>
                  <a:lnTo>
                    <a:pt x="304" y="94"/>
                  </a:lnTo>
                  <a:lnTo>
                    <a:pt x="306" y="98"/>
                  </a:lnTo>
                  <a:lnTo>
                    <a:pt x="308" y="100"/>
                  </a:lnTo>
                  <a:lnTo>
                    <a:pt x="310" y="98"/>
                  </a:lnTo>
                  <a:lnTo>
                    <a:pt x="316" y="90"/>
                  </a:lnTo>
                  <a:lnTo>
                    <a:pt x="324" y="74"/>
                  </a:lnTo>
                  <a:lnTo>
                    <a:pt x="336" y="48"/>
                  </a:lnTo>
                  <a:lnTo>
                    <a:pt x="344" y="36"/>
                  </a:lnTo>
                  <a:lnTo>
                    <a:pt x="346" y="36"/>
                  </a:lnTo>
                  <a:lnTo>
                    <a:pt x="344" y="44"/>
                  </a:lnTo>
                  <a:lnTo>
                    <a:pt x="338" y="68"/>
                  </a:lnTo>
                  <a:lnTo>
                    <a:pt x="336" y="80"/>
                  </a:lnTo>
                  <a:lnTo>
                    <a:pt x="350" y="66"/>
                  </a:lnTo>
                  <a:lnTo>
                    <a:pt x="362" y="56"/>
                  </a:lnTo>
                  <a:lnTo>
                    <a:pt x="370" y="44"/>
                  </a:lnTo>
                  <a:lnTo>
                    <a:pt x="356" y="8"/>
                  </a:lnTo>
                  <a:lnTo>
                    <a:pt x="364" y="4"/>
                  </a:lnTo>
                  <a:lnTo>
                    <a:pt x="370" y="0"/>
                  </a:lnTo>
                  <a:lnTo>
                    <a:pt x="376" y="0"/>
                  </a:lnTo>
                  <a:lnTo>
                    <a:pt x="400" y="12"/>
                  </a:lnTo>
                  <a:lnTo>
                    <a:pt x="424" y="18"/>
                  </a:lnTo>
                  <a:lnTo>
                    <a:pt x="444" y="20"/>
                  </a:lnTo>
                  <a:lnTo>
                    <a:pt x="464" y="22"/>
                  </a:lnTo>
                  <a:lnTo>
                    <a:pt x="478" y="20"/>
                  </a:lnTo>
                  <a:lnTo>
                    <a:pt x="490" y="18"/>
                  </a:lnTo>
                  <a:lnTo>
                    <a:pt x="500" y="16"/>
                  </a:lnTo>
                  <a:lnTo>
                    <a:pt x="524" y="20"/>
                  </a:lnTo>
                  <a:lnTo>
                    <a:pt x="532" y="26"/>
                  </a:lnTo>
                  <a:lnTo>
                    <a:pt x="540" y="32"/>
                  </a:lnTo>
                  <a:lnTo>
                    <a:pt x="544" y="42"/>
                  </a:lnTo>
                  <a:lnTo>
                    <a:pt x="552" y="64"/>
                  </a:lnTo>
                  <a:lnTo>
                    <a:pt x="560" y="82"/>
                  </a:lnTo>
                  <a:lnTo>
                    <a:pt x="570" y="98"/>
                  </a:lnTo>
                  <a:lnTo>
                    <a:pt x="578" y="108"/>
                  </a:lnTo>
                  <a:lnTo>
                    <a:pt x="588" y="118"/>
                  </a:lnTo>
                  <a:lnTo>
                    <a:pt x="596" y="124"/>
                  </a:lnTo>
                  <a:lnTo>
                    <a:pt x="606" y="128"/>
                  </a:lnTo>
                  <a:lnTo>
                    <a:pt x="614" y="130"/>
                  </a:lnTo>
                  <a:lnTo>
                    <a:pt x="624" y="130"/>
                  </a:lnTo>
                  <a:lnTo>
                    <a:pt x="630" y="130"/>
                  </a:lnTo>
                  <a:lnTo>
                    <a:pt x="644" y="126"/>
                  </a:lnTo>
                  <a:lnTo>
                    <a:pt x="652" y="122"/>
                  </a:lnTo>
                  <a:lnTo>
                    <a:pt x="656" y="120"/>
                  </a:lnTo>
                  <a:lnTo>
                    <a:pt x="676" y="118"/>
                  </a:lnTo>
                  <a:lnTo>
                    <a:pt x="688" y="118"/>
                  </a:lnTo>
                  <a:lnTo>
                    <a:pt x="694" y="118"/>
                  </a:lnTo>
                  <a:lnTo>
                    <a:pt x="694" y="120"/>
                  </a:lnTo>
                  <a:lnTo>
                    <a:pt x="688" y="140"/>
                  </a:lnTo>
                  <a:lnTo>
                    <a:pt x="686" y="154"/>
                  </a:lnTo>
                  <a:lnTo>
                    <a:pt x="684" y="164"/>
                  </a:lnTo>
                  <a:lnTo>
                    <a:pt x="686" y="172"/>
                  </a:lnTo>
                  <a:lnTo>
                    <a:pt x="688" y="174"/>
                  </a:lnTo>
                  <a:lnTo>
                    <a:pt x="690" y="176"/>
                  </a:lnTo>
                  <a:lnTo>
                    <a:pt x="696" y="176"/>
                  </a:lnTo>
                  <a:lnTo>
                    <a:pt x="710" y="188"/>
                  </a:lnTo>
                  <a:lnTo>
                    <a:pt x="718" y="196"/>
                  </a:lnTo>
                  <a:lnTo>
                    <a:pt x="724" y="202"/>
                  </a:lnTo>
                  <a:lnTo>
                    <a:pt x="726" y="206"/>
                  </a:lnTo>
                  <a:lnTo>
                    <a:pt x="728" y="210"/>
                  </a:lnTo>
                  <a:lnTo>
                    <a:pt x="726" y="214"/>
                  </a:lnTo>
                  <a:lnTo>
                    <a:pt x="724" y="216"/>
                  </a:lnTo>
                  <a:lnTo>
                    <a:pt x="718" y="232"/>
                  </a:lnTo>
                  <a:lnTo>
                    <a:pt x="716" y="244"/>
                  </a:lnTo>
                  <a:lnTo>
                    <a:pt x="716" y="250"/>
                  </a:lnTo>
                  <a:lnTo>
                    <a:pt x="720" y="256"/>
                  </a:lnTo>
                  <a:lnTo>
                    <a:pt x="726" y="258"/>
                  </a:lnTo>
                  <a:lnTo>
                    <a:pt x="732" y="258"/>
                  </a:lnTo>
                  <a:lnTo>
                    <a:pt x="740" y="258"/>
                  </a:lnTo>
                  <a:lnTo>
                    <a:pt x="752" y="260"/>
                  </a:lnTo>
                  <a:lnTo>
                    <a:pt x="758" y="260"/>
                  </a:lnTo>
                  <a:lnTo>
                    <a:pt x="758" y="262"/>
                  </a:lnTo>
                  <a:lnTo>
                    <a:pt x="756" y="264"/>
                  </a:lnTo>
                  <a:lnTo>
                    <a:pt x="750" y="268"/>
                  </a:lnTo>
                  <a:lnTo>
                    <a:pt x="744" y="270"/>
                  </a:lnTo>
                  <a:lnTo>
                    <a:pt x="750" y="280"/>
                  </a:lnTo>
                  <a:lnTo>
                    <a:pt x="754" y="286"/>
                  </a:lnTo>
                  <a:lnTo>
                    <a:pt x="754" y="290"/>
                  </a:lnTo>
                  <a:lnTo>
                    <a:pt x="748" y="308"/>
                  </a:lnTo>
                  <a:lnTo>
                    <a:pt x="746" y="312"/>
                  </a:lnTo>
                  <a:lnTo>
                    <a:pt x="748" y="316"/>
                  </a:lnTo>
                  <a:lnTo>
                    <a:pt x="748" y="318"/>
                  </a:lnTo>
                  <a:lnTo>
                    <a:pt x="752" y="320"/>
                  </a:lnTo>
                  <a:lnTo>
                    <a:pt x="758" y="318"/>
                  </a:lnTo>
                  <a:lnTo>
                    <a:pt x="766" y="314"/>
                  </a:lnTo>
                  <a:lnTo>
                    <a:pt x="774" y="310"/>
                  </a:lnTo>
                  <a:lnTo>
                    <a:pt x="784" y="304"/>
                  </a:lnTo>
                  <a:lnTo>
                    <a:pt x="782" y="306"/>
                  </a:lnTo>
                  <a:lnTo>
                    <a:pt x="760" y="326"/>
                  </a:lnTo>
                  <a:close/>
                </a:path>
              </a:pathLst>
            </a:custGeom>
            <a:solidFill>
              <a:schemeClr val="accent1"/>
            </a:solidFill>
            <a:ln w="6350">
              <a:solidFill>
                <a:srgbClr val="FF8C00"/>
              </a:solidFill>
              <a:round/>
              <a:headEnd/>
              <a:tailEnd/>
            </a:ln>
          </p:spPr>
          <p:txBody>
            <a:bodyPr/>
            <a:lstStyle/>
            <a:p>
              <a:endParaRPr lang="en-US"/>
            </a:p>
          </p:txBody>
        </p:sp>
        <p:sp>
          <p:nvSpPr>
            <p:cNvPr id="20646" name="Freeform 101"/>
            <p:cNvSpPr>
              <a:spLocks noChangeAspect="1"/>
            </p:cNvSpPr>
            <p:nvPr/>
          </p:nvSpPr>
          <p:spPr bwMode="auto">
            <a:xfrm>
              <a:off x="6896817" y="1680329"/>
              <a:ext cx="312183" cy="719596"/>
            </a:xfrm>
            <a:custGeom>
              <a:avLst/>
              <a:gdLst>
                <a:gd name="T0" fmla="*/ 2147483647 w 310"/>
                <a:gd name="T1" fmla="*/ 2147483647 h 660"/>
                <a:gd name="T2" fmla="*/ 2147483647 w 310"/>
                <a:gd name="T3" fmla="*/ 2147483647 h 660"/>
                <a:gd name="T4" fmla="*/ 2147483647 w 310"/>
                <a:gd name="T5" fmla="*/ 2147483647 h 660"/>
                <a:gd name="T6" fmla="*/ 2147483647 w 310"/>
                <a:gd name="T7" fmla="*/ 2147483647 h 660"/>
                <a:gd name="T8" fmla="*/ 2147483647 w 310"/>
                <a:gd name="T9" fmla="*/ 2147483647 h 660"/>
                <a:gd name="T10" fmla="*/ 2147483647 w 310"/>
                <a:gd name="T11" fmla="*/ 2147483647 h 660"/>
                <a:gd name="T12" fmla="*/ 2147483647 w 310"/>
                <a:gd name="T13" fmla="*/ 2147483647 h 660"/>
                <a:gd name="T14" fmla="*/ 2147483647 w 310"/>
                <a:gd name="T15" fmla="*/ 2147483647 h 660"/>
                <a:gd name="T16" fmla="*/ 2147483647 w 310"/>
                <a:gd name="T17" fmla="*/ 2147483647 h 660"/>
                <a:gd name="T18" fmla="*/ 2147483647 w 310"/>
                <a:gd name="T19" fmla="*/ 2147483647 h 660"/>
                <a:gd name="T20" fmla="*/ 2147483647 w 310"/>
                <a:gd name="T21" fmla="*/ 2147483647 h 660"/>
                <a:gd name="T22" fmla="*/ 2147483647 w 310"/>
                <a:gd name="T23" fmla="*/ 2147483647 h 660"/>
                <a:gd name="T24" fmla="*/ 2147483647 w 310"/>
                <a:gd name="T25" fmla="*/ 2147483647 h 660"/>
                <a:gd name="T26" fmla="*/ 2147483647 w 310"/>
                <a:gd name="T27" fmla="*/ 2147483647 h 660"/>
                <a:gd name="T28" fmla="*/ 2147483647 w 310"/>
                <a:gd name="T29" fmla="*/ 2147483647 h 660"/>
                <a:gd name="T30" fmla="*/ 2147483647 w 310"/>
                <a:gd name="T31" fmla="*/ 2147483647 h 660"/>
                <a:gd name="T32" fmla="*/ 2147483647 w 310"/>
                <a:gd name="T33" fmla="*/ 2147483647 h 660"/>
                <a:gd name="T34" fmla="*/ 2147483647 w 310"/>
                <a:gd name="T35" fmla="*/ 2147483647 h 660"/>
                <a:gd name="T36" fmla="*/ 2147483647 w 310"/>
                <a:gd name="T37" fmla="*/ 2147483647 h 660"/>
                <a:gd name="T38" fmla="*/ 2147483647 w 310"/>
                <a:gd name="T39" fmla="*/ 2147483647 h 660"/>
                <a:gd name="T40" fmla="*/ 2147483647 w 310"/>
                <a:gd name="T41" fmla="*/ 2147483647 h 660"/>
                <a:gd name="T42" fmla="*/ 2147483647 w 310"/>
                <a:gd name="T43" fmla="*/ 2147483647 h 660"/>
                <a:gd name="T44" fmla="*/ 2147483647 w 310"/>
                <a:gd name="T45" fmla="*/ 2147483647 h 660"/>
                <a:gd name="T46" fmla="*/ 2147483647 w 310"/>
                <a:gd name="T47" fmla="*/ 2147483647 h 660"/>
                <a:gd name="T48" fmla="*/ 2147483647 w 310"/>
                <a:gd name="T49" fmla="*/ 2147483647 h 660"/>
                <a:gd name="T50" fmla="*/ 2147483647 w 310"/>
                <a:gd name="T51" fmla="*/ 2147483647 h 660"/>
                <a:gd name="T52" fmla="*/ 2147483647 w 310"/>
                <a:gd name="T53" fmla="*/ 2147483647 h 660"/>
                <a:gd name="T54" fmla="*/ 2147483647 w 310"/>
                <a:gd name="T55" fmla="*/ 2147483647 h 660"/>
                <a:gd name="T56" fmla="*/ 2147483647 w 310"/>
                <a:gd name="T57" fmla="*/ 2147483647 h 660"/>
                <a:gd name="T58" fmla="*/ 2147483647 w 310"/>
                <a:gd name="T59" fmla="*/ 2147483647 h 660"/>
                <a:gd name="T60" fmla="*/ 2147483647 w 310"/>
                <a:gd name="T61" fmla="*/ 2147483647 h 660"/>
                <a:gd name="T62" fmla="*/ 2147483647 w 310"/>
                <a:gd name="T63" fmla="*/ 2147483647 h 660"/>
                <a:gd name="T64" fmla="*/ 2147483647 w 310"/>
                <a:gd name="T65" fmla="*/ 2147483647 h 660"/>
                <a:gd name="T66" fmla="*/ 2147483647 w 310"/>
                <a:gd name="T67" fmla="*/ 2147483647 h 660"/>
                <a:gd name="T68" fmla="*/ 2147483647 w 310"/>
                <a:gd name="T69" fmla="*/ 2147483647 h 660"/>
                <a:gd name="T70" fmla="*/ 2147483647 w 310"/>
                <a:gd name="T71" fmla="*/ 2147483647 h 660"/>
                <a:gd name="T72" fmla="*/ 2147483647 w 310"/>
                <a:gd name="T73" fmla="*/ 2147483647 h 660"/>
                <a:gd name="T74" fmla="*/ 2147483647 w 310"/>
                <a:gd name="T75" fmla="*/ 2147483647 h 660"/>
                <a:gd name="T76" fmla="*/ 2147483647 w 310"/>
                <a:gd name="T77" fmla="*/ 2147483647 h 660"/>
                <a:gd name="T78" fmla="*/ 2147483647 w 310"/>
                <a:gd name="T79" fmla="*/ 2147483647 h 660"/>
                <a:gd name="T80" fmla="*/ 0 w 310"/>
                <a:gd name="T81" fmla="*/ 2147483647 h 660"/>
                <a:gd name="T82" fmla="*/ 2147483647 w 310"/>
                <a:gd name="T83" fmla="*/ 2147483647 h 660"/>
                <a:gd name="T84" fmla="*/ 2147483647 w 310"/>
                <a:gd name="T85" fmla="*/ 2147483647 h 660"/>
                <a:gd name="T86" fmla="*/ 2147483647 w 310"/>
                <a:gd name="T87" fmla="*/ 2147483647 h 660"/>
                <a:gd name="T88" fmla="*/ 2147483647 w 310"/>
                <a:gd name="T89" fmla="*/ 2147483647 h 660"/>
                <a:gd name="T90" fmla="*/ 2147483647 w 310"/>
                <a:gd name="T91" fmla="*/ 2147483647 h 660"/>
                <a:gd name="T92" fmla="*/ 2147483647 w 310"/>
                <a:gd name="T93" fmla="*/ 2147483647 h 660"/>
                <a:gd name="T94" fmla="*/ 2147483647 w 310"/>
                <a:gd name="T95" fmla="*/ 2147483647 h 660"/>
                <a:gd name="T96" fmla="*/ 2147483647 w 310"/>
                <a:gd name="T97" fmla="*/ 2147483647 h 660"/>
                <a:gd name="T98" fmla="*/ 2147483647 w 310"/>
                <a:gd name="T99" fmla="*/ 2147483647 h 660"/>
                <a:gd name="T100" fmla="*/ 2147483647 w 310"/>
                <a:gd name="T101" fmla="*/ 2147483647 h 660"/>
                <a:gd name="T102" fmla="*/ 2147483647 w 310"/>
                <a:gd name="T103" fmla="*/ 2147483647 h 660"/>
                <a:gd name="T104" fmla="*/ 2147483647 w 310"/>
                <a:gd name="T105" fmla="*/ 2147483647 h 660"/>
                <a:gd name="T106" fmla="*/ 2147483647 w 310"/>
                <a:gd name="T107" fmla="*/ 0 h 660"/>
                <a:gd name="T108" fmla="*/ 2147483647 w 310"/>
                <a:gd name="T109" fmla="*/ 2147483647 h 66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10"/>
                <a:gd name="T166" fmla="*/ 0 h 660"/>
                <a:gd name="T167" fmla="*/ 310 w 310"/>
                <a:gd name="T168" fmla="*/ 660 h 66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10" h="660">
                  <a:moveTo>
                    <a:pt x="310" y="38"/>
                  </a:moveTo>
                  <a:lnTo>
                    <a:pt x="308" y="38"/>
                  </a:lnTo>
                  <a:lnTo>
                    <a:pt x="304" y="42"/>
                  </a:lnTo>
                  <a:lnTo>
                    <a:pt x="292" y="40"/>
                  </a:lnTo>
                  <a:lnTo>
                    <a:pt x="292" y="46"/>
                  </a:lnTo>
                  <a:lnTo>
                    <a:pt x="292" y="52"/>
                  </a:lnTo>
                  <a:lnTo>
                    <a:pt x="284" y="56"/>
                  </a:lnTo>
                  <a:lnTo>
                    <a:pt x="280" y="62"/>
                  </a:lnTo>
                  <a:lnTo>
                    <a:pt x="280" y="68"/>
                  </a:lnTo>
                  <a:lnTo>
                    <a:pt x="280" y="74"/>
                  </a:lnTo>
                  <a:lnTo>
                    <a:pt x="286" y="84"/>
                  </a:lnTo>
                  <a:lnTo>
                    <a:pt x="290" y="88"/>
                  </a:lnTo>
                  <a:lnTo>
                    <a:pt x="294" y="88"/>
                  </a:lnTo>
                  <a:lnTo>
                    <a:pt x="298" y="90"/>
                  </a:lnTo>
                  <a:lnTo>
                    <a:pt x="298" y="92"/>
                  </a:lnTo>
                  <a:lnTo>
                    <a:pt x="298" y="94"/>
                  </a:lnTo>
                  <a:lnTo>
                    <a:pt x="296" y="98"/>
                  </a:lnTo>
                  <a:lnTo>
                    <a:pt x="294" y="100"/>
                  </a:lnTo>
                  <a:lnTo>
                    <a:pt x="284" y="100"/>
                  </a:lnTo>
                  <a:lnTo>
                    <a:pt x="278" y="102"/>
                  </a:lnTo>
                  <a:lnTo>
                    <a:pt x="272" y="106"/>
                  </a:lnTo>
                  <a:lnTo>
                    <a:pt x="266" y="110"/>
                  </a:lnTo>
                  <a:lnTo>
                    <a:pt x="260" y="118"/>
                  </a:lnTo>
                  <a:lnTo>
                    <a:pt x="258" y="124"/>
                  </a:lnTo>
                  <a:lnTo>
                    <a:pt x="262" y="136"/>
                  </a:lnTo>
                  <a:lnTo>
                    <a:pt x="262" y="148"/>
                  </a:lnTo>
                  <a:lnTo>
                    <a:pt x="262" y="160"/>
                  </a:lnTo>
                  <a:lnTo>
                    <a:pt x="260" y="170"/>
                  </a:lnTo>
                  <a:lnTo>
                    <a:pt x="254" y="186"/>
                  </a:lnTo>
                  <a:lnTo>
                    <a:pt x="252" y="192"/>
                  </a:lnTo>
                  <a:lnTo>
                    <a:pt x="242" y="190"/>
                  </a:lnTo>
                  <a:lnTo>
                    <a:pt x="236" y="186"/>
                  </a:lnTo>
                  <a:lnTo>
                    <a:pt x="240" y="168"/>
                  </a:lnTo>
                  <a:lnTo>
                    <a:pt x="242" y="152"/>
                  </a:lnTo>
                  <a:lnTo>
                    <a:pt x="242" y="144"/>
                  </a:lnTo>
                  <a:lnTo>
                    <a:pt x="240" y="136"/>
                  </a:lnTo>
                  <a:lnTo>
                    <a:pt x="238" y="132"/>
                  </a:lnTo>
                  <a:lnTo>
                    <a:pt x="236" y="132"/>
                  </a:lnTo>
                  <a:lnTo>
                    <a:pt x="234" y="132"/>
                  </a:lnTo>
                  <a:lnTo>
                    <a:pt x="232" y="138"/>
                  </a:lnTo>
                  <a:lnTo>
                    <a:pt x="232" y="142"/>
                  </a:lnTo>
                  <a:lnTo>
                    <a:pt x="226" y="156"/>
                  </a:lnTo>
                  <a:lnTo>
                    <a:pt x="220" y="164"/>
                  </a:lnTo>
                  <a:lnTo>
                    <a:pt x="218" y="166"/>
                  </a:lnTo>
                  <a:lnTo>
                    <a:pt x="216" y="168"/>
                  </a:lnTo>
                  <a:lnTo>
                    <a:pt x="208" y="166"/>
                  </a:lnTo>
                  <a:lnTo>
                    <a:pt x="204" y="168"/>
                  </a:lnTo>
                  <a:lnTo>
                    <a:pt x="204" y="172"/>
                  </a:lnTo>
                  <a:lnTo>
                    <a:pt x="206" y="172"/>
                  </a:lnTo>
                  <a:lnTo>
                    <a:pt x="196" y="174"/>
                  </a:lnTo>
                  <a:lnTo>
                    <a:pt x="196" y="186"/>
                  </a:lnTo>
                  <a:lnTo>
                    <a:pt x="196" y="194"/>
                  </a:lnTo>
                  <a:lnTo>
                    <a:pt x="194" y="198"/>
                  </a:lnTo>
                  <a:lnTo>
                    <a:pt x="184" y="206"/>
                  </a:lnTo>
                  <a:lnTo>
                    <a:pt x="180" y="214"/>
                  </a:lnTo>
                  <a:lnTo>
                    <a:pt x="178" y="220"/>
                  </a:lnTo>
                  <a:lnTo>
                    <a:pt x="182" y="226"/>
                  </a:lnTo>
                  <a:lnTo>
                    <a:pt x="184" y="234"/>
                  </a:lnTo>
                  <a:lnTo>
                    <a:pt x="182" y="246"/>
                  </a:lnTo>
                  <a:lnTo>
                    <a:pt x="180" y="258"/>
                  </a:lnTo>
                  <a:lnTo>
                    <a:pt x="176" y="272"/>
                  </a:lnTo>
                  <a:lnTo>
                    <a:pt x="168" y="296"/>
                  </a:lnTo>
                  <a:lnTo>
                    <a:pt x="164" y="306"/>
                  </a:lnTo>
                  <a:lnTo>
                    <a:pt x="168" y="318"/>
                  </a:lnTo>
                  <a:lnTo>
                    <a:pt x="172" y="332"/>
                  </a:lnTo>
                  <a:lnTo>
                    <a:pt x="172" y="346"/>
                  </a:lnTo>
                  <a:lnTo>
                    <a:pt x="168" y="346"/>
                  </a:lnTo>
                  <a:lnTo>
                    <a:pt x="166" y="348"/>
                  </a:lnTo>
                  <a:lnTo>
                    <a:pt x="164" y="352"/>
                  </a:lnTo>
                  <a:lnTo>
                    <a:pt x="164" y="356"/>
                  </a:lnTo>
                  <a:lnTo>
                    <a:pt x="168" y="368"/>
                  </a:lnTo>
                  <a:lnTo>
                    <a:pt x="174" y="382"/>
                  </a:lnTo>
                  <a:lnTo>
                    <a:pt x="186" y="408"/>
                  </a:lnTo>
                  <a:lnTo>
                    <a:pt x="194" y="420"/>
                  </a:lnTo>
                  <a:lnTo>
                    <a:pt x="200" y="428"/>
                  </a:lnTo>
                  <a:lnTo>
                    <a:pt x="202" y="434"/>
                  </a:lnTo>
                  <a:lnTo>
                    <a:pt x="208" y="454"/>
                  </a:lnTo>
                  <a:lnTo>
                    <a:pt x="210" y="476"/>
                  </a:lnTo>
                  <a:lnTo>
                    <a:pt x="212" y="498"/>
                  </a:lnTo>
                  <a:lnTo>
                    <a:pt x="210" y="538"/>
                  </a:lnTo>
                  <a:lnTo>
                    <a:pt x="206" y="556"/>
                  </a:lnTo>
                  <a:lnTo>
                    <a:pt x="198" y="570"/>
                  </a:lnTo>
                  <a:lnTo>
                    <a:pt x="192" y="582"/>
                  </a:lnTo>
                  <a:lnTo>
                    <a:pt x="188" y="590"/>
                  </a:lnTo>
                  <a:lnTo>
                    <a:pt x="186" y="596"/>
                  </a:lnTo>
                  <a:lnTo>
                    <a:pt x="186" y="604"/>
                  </a:lnTo>
                  <a:lnTo>
                    <a:pt x="188" y="608"/>
                  </a:lnTo>
                  <a:lnTo>
                    <a:pt x="170" y="628"/>
                  </a:lnTo>
                  <a:lnTo>
                    <a:pt x="162" y="634"/>
                  </a:lnTo>
                  <a:lnTo>
                    <a:pt x="140" y="650"/>
                  </a:lnTo>
                  <a:lnTo>
                    <a:pt x="124" y="658"/>
                  </a:lnTo>
                  <a:lnTo>
                    <a:pt x="112" y="660"/>
                  </a:lnTo>
                  <a:lnTo>
                    <a:pt x="102" y="660"/>
                  </a:lnTo>
                  <a:lnTo>
                    <a:pt x="96" y="656"/>
                  </a:lnTo>
                  <a:lnTo>
                    <a:pt x="92" y="652"/>
                  </a:lnTo>
                  <a:lnTo>
                    <a:pt x="88" y="648"/>
                  </a:lnTo>
                  <a:lnTo>
                    <a:pt x="88" y="646"/>
                  </a:lnTo>
                  <a:lnTo>
                    <a:pt x="84" y="642"/>
                  </a:lnTo>
                  <a:lnTo>
                    <a:pt x="80" y="636"/>
                  </a:lnTo>
                  <a:lnTo>
                    <a:pt x="74" y="624"/>
                  </a:lnTo>
                  <a:lnTo>
                    <a:pt x="72" y="614"/>
                  </a:lnTo>
                  <a:lnTo>
                    <a:pt x="72" y="610"/>
                  </a:lnTo>
                  <a:lnTo>
                    <a:pt x="70" y="604"/>
                  </a:lnTo>
                  <a:lnTo>
                    <a:pt x="68" y="598"/>
                  </a:lnTo>
                  <a:lnTo>
                    <a:pt x="60" y="592"/>
                  </a:lnTo>
                  <a:lnTo>
                    <a:pt x="54" y="586"/>
                  </a:lnTo>
                  <a:lnTo>
                    <a:pt x="50" y="580"/>
                  </a:lnTo>
                  <a:lnTo>
                    <a:pt x="48" y="574"/>
                  </a:lnTo>
                  <a:lnTo>
                    <a:pt x="50" y="562"/>
                  </a:lnTo>
                  <a:lnTo>
                    <a:pt x="50" y="558"/>
                  </a:lnTo>
                  <a:lnTo>
                    <a:pt x="50" y="538"/>
                  </a:lnTo>
                  <a:lnTo>
                    <a:pt x="48" y="526"/>
                  </a:lnTo>
                  <a:lnTo>
                    <a:pt x="50" y="504"/>
                  </a:lnTo>
                  <a:lnTo>
                    <a:pt x="50" y="496"/>
                  </a:lnTo>
                  <a:lnTo>
                    <a:pt x="40" y="480"/>
                  </a:lnTo>
                  <a:lnTo>
                    <a:pt x="34" y="460"/>
                  </a:lnTo>
                  <a:lnTo>
                    <a:pt x="32" y="442"/>
                  </a:lnTo>
                  <a:lnTo>
                    <a:pt x="32" y="424"/>
                  </a:lnTo>
                  <a:lnTo>
                    <a:pt x="34" y="408"/>
                  </a:lnTo>
                  <a:lnTo>
                    <a:pt x="42" y="382"/>
                  </a:lnTo>
                  <a:lnTo>
                    <a:pt x="46" y="370"/>
                  </a:lnTo>
                  <a:lnTo>
                    <a:pt x="42" y="352"/>
                  </a:lnTo>
                  <a:lnTo>
                    <a:pt x="40" y="338"/>
                  </a:lnTo>
                  <a:lnTo>
                    <a:pt x="42" y="324"/>
                  </a:lnTo>
                  <a:lnTo>
                    <a:pt x="46" y="314"/>
                  </a:lnTo>
                  <a:lnTo>
                    <a:pt x="50" y="306"/>
                  </a:lnTo>
                  <a:lnTo>
                    <a:pt x="54" y="300"/>
                  </a:lnTo>
                  <a:lnTo>
                    <a:pt x="58" y="294"/>
                  </a:lnTo>
                  <a:lnTo>
                    <a:pt x="56" y="270"/>
                  </a:lnTo>
                  <a:lnTo>
                    <a:pt x="58" y="250"/>
                  </a:lnTo>
                  <a:lnTo>
                    <a:pt x="62" y="232"/>
                  </a:lnTo>
                  <a:lnTo>
                    <a:pt x="68" y="218"/>
                  </a:lnTo>
                  <a:lnTo>
                    <a:pt x="78" y="200"/>
                  </a:lnTo>
                  <a:lnTo>
                    <a:pt x="82" y="192"/>
                  </a:lnTo>
                  <a:lnTo>
                    <a:pt x="80" y="188"/>
                  </a:lnTo>
                  <a:lnTo>
                    <a:pt x="80" y="184"/>
                  </a:lnTo>
                  <a:lnTo>
                    <a:pt x="86" y="172"/>
                  </a:lnTo>
                  <a:lnTo>
                    <a:pt x="94" y="160"/>
                  </a:lnTo>
                  <a:lnTo>
                    <a:pt x="94" y="144"/>
                  </a:lnTo>
                  <a:lnTo>
                    <a:pt x="98" y="142"/>
                  </a:lnTo>
                  <a:lnTo>
                    <a:pt x="98" y="132"/>
                  </a:lnTo>
                  <a:lnTo>
                    <a:pt x="92" y="130"/>
                  </a:lnTo>
                  <a:lnTo>
                    <a:pt x="84" y="140"/>
                  </a:lnTo>
                  <a:lnTo>
                    <a:pt x="76" y="148"/>
                  </a:lnTo>
                  <a:lnTo>
                    <a:pt x="74" y="150"/>
                  </a:lnTo>
                  <a:lnTo>
                    <a:pt x="68" y="162"/>
                  </a:lnTo>
                  <a:lnTo>
                    <a:pt x="64" y="172"/>
                  </a:lnTo>
                  <a:lnTo>
                    <a:pt x="62" y="180"/>
                  </a:lnTo>
                  <a:lnTo>
                    <a:pt x="62" y="186"/>
                  </a:lnTo>
                  <a:lnTo>
                    <a:pt x="64" y="192"/>
                  </a:lnTo>
                  <a:lnTo>
                    <a:pt x="64" y="194"/>
                  </a:lnTo>
                  <a:lnTo>
                    <a:pt x="62" y="194"/>
                  </a:lnTo>
                  <a:lnTo>
                    <a:pt x="52" y="196"/>
                  </a:lnTo>
                  <a:lnTo>
                    <a:pt x="42" y="198"/>
                  </a:lnTo>
                  <a:lnTo>
                    <a:pt x="38" y="202"/>
                  </a:lnTo>
                  <a:lnTo>
                    <a:pt x="34" y="208"/>
                  </a:lnTo>
                  <a:lnTo>
                    <a:pt x="32" y="216"/>
                  </a:lnTo>
                  <a:lnTo>
                    <a:pt x="32" y="222"/>
                  </a:lnTo>
                  <a:lnTo>
                    <a:pt x="20" y="234"/>
                  </a:lnTo>
                  <a:lnTo>
                    <a:pt x="12" y="244"/>
                  </a:lnTo>
                  <a:lnTo>
                    <a:pt x="6" y="250"/>
                  </a:lnTo>
                  <a:lnTo>
                    <a:pt x="4" y="250"/>
                  </a:lnTo>
                  <a:lnTo>
                    <a:pt x="2" y="246"/>
                  </a:lnTo>
                  <a:lnTo>
                    <a:pt x="0" y="238"/>
                  </a:lnTo>
                  <a:lnTo>
                    <a:pt x="2" y="230"/>
                  </a:lnTo>
                  <a:lnTo>
                    <a:pt x="4" y="224"/>
                  </a:lnTo>
                  <a:lnTo>
                    <a:pt x="6" y="216"/>
                  </a:lnTo>
                  <a:lnTo>
                    <a:pt x="12" y="208"/>
                  </a:lnTo>
                  <a:lnTo>
                    <a:pt x="16" y="204"/>
                  </a:lnTo>
                  <a:lnTo>
                    <a:pt x="16" y="196"/>
                  </a:lnTo>
                  <a:lnTo>
                    <a:pt x="24" y="184"/>
                  </a:lnTo>
                  <a:lnTo>
                    <a:pt x="40" y="174"/>
                  </a:lnTo>
                  <a:lnTo>
                    <a:pt x="38" y="168"/>
                  </a:lnTo>
                  <a:lnTo>
                    <a:pt x="38" y="164"/>
                  </a:lnTo>
                  <a:lnTo>
                    <a:pt x="44" y="148"/>
                  </a:lnTo>
                  <a:lnTo>
                    <a:pt x="42" y="150"/>
                  </a:lnTo>
                  <a:lnTo>
                    <a:pt x="44" y="148"/>
                  </a:lnTo>
                  <a:lnTo>
                    <a:pt x="50" y="134"/>
                  </a:lnTo>
                  <a:lnTo>
                    <a:pt x="62" y="110"/>
                  </a:lnTo>
                  <a:lnTo>
                    <a:pt x="82" y="76"/>
                  </a:lnTo>
                  <a:lnTo>
                    <a:pt x="82" y="64"/>
                  </a:lnTo>
                  <a:lnTo>
                    <a:pt x="84" y="56"/>
                  </a:lnTo>
                  <a:lnTo>
                    <a:pt x="86" y="50"/>
                  </a:lnTo>
                  <a:lnTo>
                    <a:pt x="88" y="46"/>
                  </a:lnTo>
                  <a:lnTo>
                    <a:pt x="92" y="44"/>
                  </a:lnTo>
                  <a:lnTo>
                    <a:pt x="94" y="44"/>
                  </a:lnTo>
                  <a:lnTo>
                    <a:pt x="92" y="46"/>
                  </a:lnTo>
                  <a:lnTo>
                    <a:pt x="92" y="50"/>
                  </a:lnTo>
                  <a:lnTo>
                    <a:pt x="92" y="60"/>
                  </a:lnTo>
                  <a:lnTo>
                    <a:pt x="94" y="72"/>
                  </a:lnTo>
                  <a:lnTo>
                    <a:pt x="112" y="60"/>
                  </a:lnTo>
                  <a:lnTo>
                    <a:pt x="112" y="50"/>
                  </a:lnTo>
                  <a:lnTo>
                    <a:pt x="124" y="48"/>
                  </a:lnTo>
                  <a:lnTo>
                    <a:pt x="128" y="42"/>
                  </a:lnTo>
                  <a:lnTo>
                    <a:pt x="134" y="46"/>
                  </a:lnTo>
                  <a:lnTo>
                    <a:pt x="128" y="56"/>
                  </a:lnTo>
                  <a:lnTo>
                    <a:pt x="124" y="64"/>
                  </a:lnTo>
                  <a:lnTo>
                    <a:pt x="122" y="70"/>
                  </a:lnTo>
                  <a:lnTo>
                    <a:pt x="122" y="76"/>
                  </a:lnTo>
                  <a:lnTo>
                    <a:pt x="124" y="78"/>
                  </a:lnTo>
                  <a:lnTo>
                    <a:pt x="126" y="78"/>
                  </a:lnTo>
                  <a:lnTo>
                    <a:pt x="128" y="78"/>
                  </a:lnTo>
                  <a:lnTo>
                    <a:pt x="132" y="70"/>
                  </a:lnTo>
                  <a:lnTo>
                    <a:pt x="146" y="56"/>
                  </a:lnTo>
                  <a:lnTo>
                    <a:pt x="150" y="52"/>
                  </a:lnTo>
                  <a:lnTo>
                    <a:pt x="156" y="48"/>
                  </a:lnTo>
                  <a:lnTo>
                    <a:pt x="154" y="44"/>
                  </a:lnTo>
                  <a:lnTo>
                    <a:pt x="154" y="38"/>
                  </a:lnTo>
                  <a:lnTo>
                    <a:pt x="156" y="34"/>
                  </a:lnTo>
                  <a:lnTo>
                    <a:pt x="158" y="30"/>
                  </a:lnTo>
                  <a:lnTo>
                    <a:pt x="166" y="26"/>
                  </a:lnTo>
                  <a:lnTo>
                    <a:pt x="170" y="24"/>
                  </a:lnTo>
                  <a:lnTo>
                    <a:pt x="198" y="26"/>
                  </a:lnTo>
                  <a:lnTo>
                    <a:pt x="196" y="20"/>
                  </a:lnTo>
                  <a:lnTo>
                    <a:pt x="216" y="22"/>
                  </a:lnTo>
                  <a:lnTo>
                    <a:pt x="230" y="0"/>
                  </a:lnTo>
                  <a:lnTo>
                    <a:pt x="274" y="4"/>
                  </a:lnTo>
                  <a:lnTo>
                    <a:pt x="276" y="6"/>
                  </a:lnTo>
                  <a:lnTo>
                    <a:pt x="294" y="20"/>
                  </a:lnTo>
                  <a:lnTo>
                    <a:pt x="296" y="18"/>
                  </a:lnTo>
                  <a:lnTo>
                    <a:pt x="310" y="38"/>
                  </a:lnTo>
                  <a:close/>
                </a:path>
              </a:pathLst>
            </a:custGeom>
            <a:solidFill>
              <a:schemeClr val="accent1"/>
            </a:solidFill>
            <a:ln w="6350">
              <a:solidFill>
                <a:srgbClr val="FF8C00"/>
              </a:solidFill>
              <a:round/>
              <a:headEnd/>
              <a:tailEnd/>
            </a:ln>
          </p:spPr>
          <p:txBody>
            <a:bodyPr/>
            <a:lstStyle/>
            <a:p>
              <a:endParaRPr lang="en-US"/>
            </a:p>
          </p:txBody>
        </p:sp>
        <p:sp>
          <p:nvSpPr>
            <p:cNvPr id="20647" name="Freeform 102"/>
            <p:cNvSpPr>
              <a:spLocks noChangeAspect="1"/>
            </p:cNvSpPr>
            <p:nvPr/>
          </p:nvSpPr>
          <p:spPr bwMode="auto">
            <a:xfrm>
              <a:off x="7409795" y="1777337"/>
              <a:ext cx="712307" cy="592184"/>
            </a:xfrm>
            <a:custGeom>
              <a:avLst/>
              <a:gdLst>
                <a:gd name="T0" fmla="*/ 2147483647 w 710"/>
                <a:gd name="T1" fmla="*/ 2147483647 h 542"/>
                <a:gd name="T2" fmla="*/ 2147483647 w 710"/>
                <a:gd name="T3" fmla="*/ 2147483647 h 542"/>
                <a:gd name="T4" fmla="*/ 2147483647 w 710"/>
                <a:gd name="T5" fmla="*/ 2147483647 h 542"/>
                <a:gd name="T6" fmla="*/ 2147483647 w 710"/>
                <a:gd name="T7" fmla="*/ 2147483647 h 542"/>
                <a:gd name="T8" fmla="*/ 2147483647 w 710"/>
                <a:gd name="T9" fmla="*/ 2147483647 h 542"/>
                <a:gd name="T10" fmla="*/ 2147483647 w 710"/>
                <a:gd name="T11" fmla="*/ 2147483647 h 542"/>
                <a:gd name="T12" fmla="*/ 2147483647 w 710"/>
                <a:gd name="T13" fmla="*/ 2147483647 h 542"/>
                <a:gd name="T14" fmla="*/ 2147483647 w 710"/>
                <a:gd name="T15" fmla="*/ 2147483647 h 542"/>
                <a:gd name="T16" fmla="*/ 2147483647 w 710"/>
                <a:gd name="T17" fmla="*/ 2147483647 h 542"/>
                <a:gd name="T18" fmla="*/ 2147483647 w 710"/>
                <a:gd name="T19" fmla="*/ 2147483647 h 542"/>
                <a:gd name="T20" fmla="*/ 2147483647 w 710"/>
                <a:gd name="T21" fmla="*/ 2147483647 h 542"/>
                <a:gd name="T22" fmla="*/ 2147483647 w 710"/>
                <a:gd name="T23" fmla="*/ 2147483647 h 542"/>
                <a:gd name="T24" fmla="*/ 2147483647 w 710"/>
                <a:gd name="T25" fmla="*/ 2147483647 h 542"/>
                <a:gd name="T26" fmla="*/ 2147483647 w 710"/>
                <a:gd name="T27" fmla="*/ 2147483647 h 542"/>
                <a:gd name="T28" fmla="*/ 2147483647 w 710"/>
                <a:gd name="T29" fmla="*/ 2147483647 h 542"/>
                <a:gd name="T30" fmla="*/ 2147483647 w 710"/>
                <a:gd name="T31" fmla="*/ 2147483647 h 542"/>
                <a:gd name="T32" fmla="*/ 2147483647 w 710"/>
                <a:gd name="T33" fmla="*/ 2147483647 h 542"/>
                <a:gd name="T34" fmla="*/ 2147483647 w 710"/>
                <a:gd name="T35" fmla="*/ 2147483647 h 542"/>
                <a:gd name="T36" fmla="*/ 2147483647 w 710"/>
                <a:gd name="T37" fmla="*/ 2147483647 h 542"/>
                <a:gd name="T38" fmla="*/ 2147483647 w 710"/>
                <a:gd name="T39" fmla="*/ 2147483647 h 542"/>
                <a:gd name="T40" fmla="*/ 2147483647 w 710"/>
                <a:gd name="T41" fmla="*/ 2147483647 h 542"/>
                <a:gd name="T42" fmla="*/ 2147483647 w 710"/>
                <a:gd name="T43" fmla="*/ 2147483647 h 542"/>
                <a:gd name="T44" fmla="*/ 2147483647 w 710"/>
                <a:gd name="T45" fmla="*/ 2147483647 h 542"/>
                <a:gd name="T46" fmla="*/ 2147483647 w 710"/>
                <a:gd name="T47" fmla="*/ 2147483647 h 542"/>
                <a:gd name="T48" fmla="*/ 2147483647 w 710"/>
                <a:gd name="T49" fmla="*/ 2147483647 h 542"/>
                <a:gd name="T50" fmla="*/ 2147483647 w 710"/>
                <a:gd name="T51" fmla="*/ 2147483647 h 542"/>
                <a:gd name="T52" fmla="*/ 2147483647 w 710"/>
                <a:gd name="T53" fmla="*/ 2147483647 h 542"/>
                <a:gd name="T54" fmla="*/ 2147483647 w 710"/>
                <a:gd name="T55" fmla="*/ 2147483647 h 542"/>
                <a:gd name="T56" fmla="*/ 2147483647 w 710"/>
                <a:gd name="T57" fmla="*/ 2147483647 h 542"/>
                <a:gd name="T58" fmla="*/ 2147483647 w 710"/>
                <a:gd name="T59" fmla="*/ 2147483647 h 542"/>
                <a:gd name="T60" fmla="*/ 2147483647 w 710"/>
                <a:gd name="T61" fmla="*/ 2147483647 h 542"/>
                <a:gd name="T62" fmla="*/ 2147483647 w 710"/>
                <a:gd name="T63" fmla="*/ 2147483647 h 542"/>
                <a:gd name="T64" fmla="*/ 2147483647 w 710"/>
                <a:gd name="T65" fmla="*/ 2147483647 h 542"/>
                <a:gd name="T66" fmla="*/ 2147483647 w 710"/>
                <a:gd name="T67" fmla="*/ 2147483647 h 542"/>
                <a:gd name="T68" fmla="*/ 2147483647 w 710"/>
                <a:gd name="T69" fmla="*/ 2147483647 h 542"/>
                <a:gd name="T70" fmla="*/ 2147483647 w 710"/>
                <a:gd name="T71" fmla="*/ 2147483647 h 542"/>
                <a:gd name="T72" fmla="*/ 2147483647 w 710"/>
                <a:gd name="T73" fmla="*/ 2147483647 h 542"/>
                <a:gd name="T74" fmla="*/ 2147483647 w 710"/>
                <a:gd name="T75" fmla="*/ 2147483647 h 542"/>
                <a:gd name="T76" fmla="*/ 2147483647 w 710"/>
                <a:gd name="T77" fmla="*/ 2147483647 h 542"/>
                <a:gd name="T78" fmla="*/ 2147483647 w 710"/>
                <a:gd name="T79" fmla="*/ 2147483647 h 542"/>
                <a:gd name="T80" fmla="*/ 2147483647 w 710"/>
                <a:gd name="T81" fmla="*/ 2147483647 h 542"/>
                <a:gd name="T82" fmla="*/ 2147483647 w 710"/>
                <a:gd name="T83" fmla="*/ 2147483647 h 542"/>
                <a:gd name="T84" fmla="*/ 2147483647 w 710"/>
                <a:gd name="T85" fmla="*/ 2147483647 h 542"/>
                <a:gd name="T86" fmla="*/ 2147483647 w 710"/>
                <a:gd name="T87" fmla="*/ 2147483647 h 542"/>
                <a:gd name="T88" fmla="*/ 2147483647 w 710"/>
                <a:gd name="T89" fmla="*/ 2147483647 h 542"/>
                <a:gd name="T90" fmla="*/ 2147483647 w 710"/>
                <a:gd name="T91" fmla="*/ 2147483647 h 542"/>
                <a:gd name="T92" fmla="*/ 2147483647 w 710"/>
                <a:gd name="T93" fmla="*/ 2147483647 h 542"/>
                <a:gd name="T94" fmla="*/ 2147483647 w 710"/>
                <a:gd name="T95" fmla="*/ 2147483647 h 542"/>
                <a:gd name="T96" fmla="*/ 0 w 710"/>
                <a:gd name="T97" fmla="*/ 2147483647 h 542"/>
                <a:gd name="T98" fmla="*/ 2147483647 w 710"/>
                <a:gd name="T99" fmla="*/ 2147483647 h 542"/>
                <a:gd name="T100" fmla="*/ 2147483647 w 710"/>
                <a:gd name="T101" fmla="*/ 2147483647 h 542"/>
                <a:gd name="T102" fmla="*/ 2147483647 w 710"/>
                <a:gd name="T103" fmla="*/ 2147483647 h 542"/>
                <a:gd name="T104" fmla="*/ 2147483647 w 710"/>
                <a:gd name="T105" fmla="*/ 2147483647 h 542"/>
                <a:gd name="T106" fmla="*/ 2147483647 w 710"/>
                <a:gd name="T107" fmla="*/ 2147483647 h 542"/>
                <a:gd name="T108" fmla="*/ 2147483647 w 710"/>
                <a:gd name="T109" fmla="*/ 2147483647 h 54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10"/>
                <a:gd name="T166" fmla="*/ 0 h 542"/>
                <a:gd name="T167" fmla="*/ 710 w 710"/>
                <a:gd name="T168" fmla="*/ 542 h 54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10" h="542">
                  <a:moveTo>
                    <a:pt x="90" y="360"/>
                  </a:moveTo>
                  <a:lnTo>
                    <a:pt x="86" y="372"/>
                  </a:lnTo>
                  <a:lnTo>
                    <a:pt x="84" y="380"/>
                  </a:lnTo>
                  <a:lnTo>
                    <a:pt x="84" y="382"/>
                  </a:lnTo>
                  <a:lnTo>
                    <a:pt x="86" y="384"/>
                  </a:lnTo>
                  <a:lnTo>
                    <a:pt x="98" y="388"/>
                  </a:lnTo>
                  <a:lnTo>
                    <a:pt x="102" y="392"/>
                  </a:lnTo>
                  <a:lnTo>
                    <a:pt x="104" y="394"/>
                  </a:lnTo>
                  <a:lnTo>
                    <a:pt x="104" y="396"/>
                  </a:lnTo>
                  <a:lnTo>
                    <a:pt x="102" y="398"/>
                  </a:lnTo>
                  <a:lnTo>
                    <a:pt x="96" y="404"/>
                  </a:lnTo>
                  <a:lnTo>
                    <a:pt x="88" y="408"/>
                  </a:lnTo>
                  <a:lnTo>
                    <a:pt x="78" y="412"/>
                  </a:lnTo>
                  <a:lnTo>
                    <a:pt x="66" y="414"/>
                  </a:lnTo>
                  <a:lnTo>
                    <a:pt x="52" y="416"/>
                  </a:lnTo>
                  <a:lnTo>
                    <a:pt x="44" y="422"/>
                  </a:lnTo>
                  <a:lnTo>
                    <a:pt x="38" y="428"/>
                  </a:lnTo>
                  <a:lnTo>
                    <a:pt x="34" y="436"/>
                  </a:lnTo>
                  <a:lnTo>
                    <a:pt x="34" y="442"/>
                  </a:lnTo>
                  <a:lnTo>
                    <a:pt x="34" y="450"/>
                  </a:lnTo>
                  <a:lnTo>
                    <a:pt x="36" y="456"/>
                  </a:lnTo>
                  <a:lnTo>
                    <a:pt x="52" y="460"/>
                  </a:lnTo>
                  <a:lnTo>
                    <a:pt x="62" y="460"/>
                  </a:lnTo>
                  <a:lnTo>
                    <a:pt x="68" y="460"/>
                  </a:lnTo>
                  <a:lnTo>
                    <a:pt x="72" y="454"/>
                  </a:lnTo>
                  <a:lnTo>
                    <a:pt x="78" y="450"/>
                  </a:lnTo>
                  <a:lnTo>
                    <a:pt x="84" y="450"/>
                  </a:lnTo>
                  <a:lnTo>
                    <a:pt x="88" y="452"/>
                  </a:lnTo>
                  <a:lnTo>
                    <a:pt x="98" y="460"/>
                  </a:lnTo>
                  <a:lnTo>
                    <a:pt x="100" y="462"/>
                  </a:lnTo>
                  <a:lnTo>
                    <a:pt x="102" y="454"/>
                  </a:lnTo>
                  <a:lnTo>
                    <a:pt x="104" y="448"/>
                  </a:lnTo>
                  <a:lnTo>
                    <a:pt x="110" y="438"/>
                  </a:lnTo>
                  <a:lnTo>
                    <a:pt x="120" y="428"/>
                  </a:lnTo>
                  <a:lnTo>
                    <a:pt x="132" y="420"/>
                  </a:lnTo>
                  <a:lnTo>
                    <a:pt x="154" y="412"/>
                  </a:lnTo>
                  <a:lnTo>
                    <a:pt x="164" y="406"/>
                  </a:lnTo>
                  <a:lnTo>
                    <a:pt x="168" y="390"/>
                  </a:lnTo>
                  <a:lnTo>
                    <a:pt x="174" y="378"/>
                  </a:lnTo>
                  <a:lnTo>
                    <a:pt x="182" y="366"/>
                  </a:lnTo>
                  <a:lnTo>
                    <a:pt x="190" y="358"/>
                  </a:lnTo>
                  <a:lnTo>
                    <a:pt x="200" y="352"/>
                  </a:lnTo>
                  <a:lnTo>
                    <a:pt x="210" y="346"/>
                  </a:lnTo>
                  <a:lnTo>
                    <a:pt x="220" y="344"/>
                  </a:lnTo>
                  <a:lnTo>
                    <a:pt x="230" y="342"/>
                  </a:lnTo>
                  <a:lnTo>
                    <a:pt x="250" y="340"/>
                  </a:lnTo>
                  <a:lnTo>
                    <a:pt x="266" y="342"/>
                  </a:lnTo>
                  <a:lnTo>
                    <a:pt x="280" y="344"/>
                  </a:lnTo>
                  <a:lnTo>
                    <a:pt x="340" y="338"/>
                  </a:lnTo>
                  <a:lnTo>
                    <a:pt x="324" y="336"/>
                  </a:lnTo>
                  <a:lnTo>
                    <a:pt x="308" y="330"/>
                  </a:lnTo>
                  <a:lnTo>
                    <a:pt x="308" y="326"/>
                  </a:lnTo>
                  <a:lnTo>
                    <a:pt x="310" y="322"/>
                  </a:lnTo>
                  <a:lnTo>
                    <a:pt x="318" y="314"/>
                  </a:lnTo>
                  <a:lnTo>
                    <a:pt x="330" y="306"/>
                  </a:lnTo>
                  <a:lnTo>
                    <a:pt x="344" y="298"/>
                  </a:lnTo>
                  <a:lnTo>
                    <a:pt x="368" y="288"/>
                  </a:lnTo>
                  <a:lnTo>
                    <a:pt x="380" y="284"/>
                  </a:lnTo>
                  <a:lnTo>
                    <a:pt x="412" y="276"/>
                  </a:lnTo>
                  <a:lnTo>
                    <a:pt x="442" y="268"/>
                  </a:lnTo>
                  <a:lnTo>
                    <a:pt x="434" y="258"/>
                  </a:lnTo>
                  <a:lnTo>
                    <a:pt x="428" y="250"/>
                  </a:lnTo>
                  <a:lnTo>
                    <a:pt x="422" y="236"/>
                  </a:lnTo>
                  <a:lnTo>
                    <a:pt x="422" y="228"/>
                  </a:lnTo>
                  <a:lnTo>
                    <a:pt x="422" y="226"/>
                  </a:lnTo>
                  <a:lnTo>
                    <a:pt x="410" y="234"/>
                  </a:lnTo>
                  <a:lnTo>
                    <a:pt x="400" y="236"/>
                  </a:lnTo>
                  <a:lnTo>
                    <a:pt x="388" y="238"/>
                  </a:lnTo>
                  <a:lnTo>
                    <a:pt x="378" y="236"/>
                  </a:lnTo>
                  <a:lnTo>
                    <a:pt x="360" y="230"/>
                  </a:lnTo>
                  <a:lnTo>
                    <a:pt x="352" y="226"/>
                  </a:lnTo>
                  <a:lnTo>
                    <a:pt x="374" y="178"/>
                  </a:lnTo>
                  <a:lnTo>
                    <a:pt x="410" y="142"/>
                  </a:lnTo>
                  <a:lnTo>
                    <a:pt x="482" y="114"/>
                  </a:lnTo>
                  <a:lnTo>
                    <a:pt x="532" y="96"/>
                  </a:lnTo>
                  <a:lnTo>
                    <a:pt x="556" y="88"/>
                  </a:lnTo>
                  <a:lnTo>
                    <a:pt x="564" y="90"/>
                  </a:lnTo>
                  <a:lnTo>
                    <a:pt x="570" y="92"/>
                  </a:lnTo>
                  <a:lnTo>
                    <a:pt x="576" y="92"/>
                  </a:lnTo>
                  <a:lnTo>
                    <a:pt x="578" y="92"/>
                  </a:lnTo>
                  <a:lnTo>
                    <a:pt x="584" y="88"/>
                  </a:lnTo>
                  <a:lnTo>
                    <a:pt x="586" y="88"/>
                  </a:lnTo>
                  <a:lnTo>
                    <a:pt x="594" y="94"/>
                  </a:lnTo>
                  <a:lnTo>
                    <a:pt x="600" y="96"/>
                  </a:lnTo>
                  <a:lnTo>
                    <a:pt x="608" y="96"/>
                  </a:lnTo>
                  <a:lnTo>
                    <a:pt x="630" y="82"/>
                  </a:lnTo>
                  <a:lnTo>
                    <a:pt x="622" y="66"/>
                  </a:lnTo>
                  <a:lnTo>
                    <a:pt x="602" y="76"/>
                  </a:lnTo>
                  <a:lnTo>
                    <a:pt x="598" y="62"/>
                  </a:lnTo>
                  <a:lnTo>
                    <a:pt x="586" y="72"/>
                  </a:lnTo>
                  <a:lnTo>
                    <a:pt x="562" y="70"/>
                  </a:lnTo>
                  <a:lnTo>
                    <a:pt x="580" y="60"/>
                  </a:lnTo>
                  <a:lnTo>
                    <a:pt x="606" y="48"/>
                  </a:lnTo>
                  <a:lnTo>
                    <a:pt x="608" y="58"/>
                  </a:lnTo>
                  <a:lnTo>
                    <a:pt x="608" y="64"/>
                  </a:lnTo>
                  <a:lnTo>
                    <a:pt x="610" y="66"/>
                  </a:lnTo>
                  <a:lnTo>
                    <a:pt x="622" y="54"/>
                  </a:lnTo>
                  <a:lnTo>
                    <a:pt x="630" y="46"/>
                  </a:lnTo>
                  <a:lnTo>
                    <a:pt x="644" y="36"/>
                  </a:lnTo>
                  <a:lnTo>
                    <a:pt x="654" y="32"/>
                  </a:lnTo>
                  <a:lnTo>
                    <a:pt x="658" y="32"/>
                  </a:lnTo>
                  <a:lnTo>
                    <a:pt x="682" y="12"/>
                  </a:lnTo>
                  <a:lnTo>
                    <a:pt x="700" y="0"/>
                  </a:lnTo>
                  <a:lnTo>
                    <a:pt x="710" y="8"/>
                  </a:lnTo>
                  <a:lnTo>
                    <a:pt x="678" y="46"/>
                  </a:lnTo>
                  <a:lnTo>
                    <a:pt x="694" y="48"/>
                  </a:lnTo>
                  <a:lnTo>
                    <a:pt x="706" y="58"/>
                  </a:lnTo>
                  <a:lnTo>
                    <a:pt x="700" y="74"/>
                  </a:lnTo>
                  <a:lnTo>
                    <a:pt x="694" y="78"/>
                  </a:lnTo>
                  <a:lnTo>
                    <a:pt x="690" y="80"/>
                  </a:lnTo>
                  <a:lnTo>
                    <a:pt x="690" y="82"/>
                  </a:lnTo>
                  <a:lnTo>
                    <a:pt x="696" y="88"/>
                  </a:lnTo>
                  <a:lnTo>
                    <a:pt x="702" y="94"/>
                  </a:lnTo>
                  <a:lnTo>
                    <a:pt x="704" y="100"/>
                  </a:lnTo>
                  <a:lnTo>
                    <a:pt x="706" y="108"/>
                  </a:lnTo>
                  <a:lnTo>
                    <a:pt x="706" y="118"/>
                  </a:lnTo>
                  <a:lnTo>
                    <a:pt x="704" y="124"/>
                  </a:lnTo>
                  <a:lnTo>
                    <a:pt x="696" y="126"/>
                  </a:lnTo>
                  <a:lnTo>
                    <a:pt x="688" y="130"/>
                  </a:lnTo>
                  <a:lnTo>
                    <a:pt x="680" y="136"/>
                  </a:lnTo>
                  <a:lnTo>
                    <a:pt x="674" y="142"/>
                  </a:lnTo>
                  <a:lnTo>
                    <a:pt x="664" y="156"/>
                  </a:lnTo>
                  <a:lnTo>
                    <a:pt x="660" y="162"/>
                  </a:lnTo>
                  <a:lnTo>
                    <a:pt x="648" y="170"/>
                  </a:lnTo>
                  <a:lnTo>
                    <a:pt x="638" y="176"/>
                  </a:lnTo>
                  <a:lnTo>
                    <a:pt x="634" y="178"/>
                  </a:lnTo>
                  <a:lnTo>
                    <a:pt x="626" y="176"/>
                  </a:lnTo>
                  <a:lnTo>
                    <a:pt x="618" y="176"/>
                  </a:lnTo>
                  <a:lnTo>
                    <a:pt x="610" y="178"/>
                  </a:lnTo>
                  <a:lnTo>
                    <a:pt x="604" y="180"/>
                  </a:lnTo>
                  <a:lnTo>
                    <a:pt x="592" y="186"/>
                  </a:lnTo>
                  <a:lnTo>
                    <a:pt x="588" y="188"/>
                  </a:lnTo>
                  <a:lnTo>
                    <a:pt x="588" y="190"/>
                  </a:lnTo>
                  <a:lnTo>
                    <a:pt x="566" y="190"/>
                  </a:lnTo>
                  <a:lnTo>
                    <a:pt x="562" y="186"/>
                  </a:lnTo>
                  <a:lnTo>
                    <a:pt x="558" y="184"/>
                  </a:lnTo>
                  <a:lnTo>
                    <a:pt x="520" y="186"/>
                  </a:lnTo>
                  <a:lnTo>
                    <a:pt x="490" y="190"/>
                  </a:lnTo>
                  <a:lnTo>
                    <a:pt x="466" y="196"/>
                  </a:lnTo>
                  <a:lnTo>
                    <a:pt x="450" y="204"/>
                  </a:lnTo>
                  <a:lnTo>
                    <a:pt x="440" y="210"/>
                  </a:lnTo>
                  <a:lnTo>
                    <a:pt x="434" y="216"/>
                  </a:lnTo>
                  <a:lnTo>
                    <a:pt x="430" y="222"/>
                  </a:lnTo>
                  <a:lnTo>
                    <a:pt x="430" y="224"/>
                  </a:lnTo>
                  <a:lnTo>
                    <a:pt x="430" y="230"/>
                  </a:lnTo>
                  <a:lnTo>
                    <a:pt x="432" y="236"/>
                  </a:lnTo>
                  <a:lnTo>
                    <a:pt x="438" y="246"/>
                  </a:lnTo>
                  <a:lnTo>
                    <a:pt x="446" y="256"/>
                  </a:lnTo>
                  <a:lnTo>
                    <a:pt x="452" y="262"/>
                  </a:lnTo>
                  <a:lnTo>
                    <a:pt x="458" y="268"/>
                  </a:lnTo>
                  <a:lnTo>
                    <a:pt x="456" y="280"/>
                  </a:lnTo>
                  <a:lnTo>
                    <a:pt x="452" y="288"/>
                  </a:lnTo>
                  <a:lnTo>
                    <a:pt x="448" y="292"/>
                  </a:lnTo>
                  <a:lnTo>
                    <a:pt x="446" y="294"/>
                  </a:lnTo>
                  <a:lnTo>
                    <a:pt x="440" y="300"/>
                  </a:lnTo>
                  <a:lnTo>
                    <a:pt x="430" y="320"/>
                  </a:lnTo>
                  <a:lnTo>
                    <a:pt x="414" y="338"/>
                  </a:lnTo>
                  <a:lnTo>
                    <a:pt x="398" y="356"/>
                  </a:lnTo>
                  <a:lnTo>
                    <a:pt x="388" y="366"/>
                  </a:lnTo>
                  <a:lnTo>
                    <a:pt x="378" y="372"/>
                  </a:lnTo>
                  <a:lnTo>
                    <a:pt x="332" y="408"/>
                  </a:lnTo>
                  <a:lnTo>
                    <a:pt x="304" y="426"/>
                  </a:lnTo>
                  <a:lnTo>
                    <a:pt x="282" y="436"/>
                  </a:lnTo>
                  <a:lnTo>
                    <a:pt x="262" y="450"/>
                  </a:lnTo>
                  <a:lnTo>
                    <a:pt x="242" y="464"/>
                  </a:lnTo>
                  <a:lnTo>
                    <a:pt x="222" y="478"/>
                  </a:lnTo>
                  <a:lnTo>
                    <a:pt x="194" y="504"/>
                  </a:lnTo>
                  <a:lnTo>
                    <a:pt x="184" y="516"/>
                  </a:lnTo>
                  <a:lnTo>
                    <a:pt x="158" y="516"/>
                  </a:lnTo>
                  <a:lnTo>
                    <a:pt x="148" y="524"/>
                  </a:lnTo>
                  <a:lnTo>
                    <a:pt x="138" y="530"/>
                  </a:lnTo>
                  <a:lnTo>
                    <a:pt x="126" y="534"/>
                  </a:lnTo>
                  <a:lnTo>
                    <a:pt x="120" y="538"/>
                  </a:lnTo>
                  <a:lnTo>
                    <a:pt x="112" y="540"/>
                  </a:lnTo>
                  <a:lnTo>
                    <a:pt x="108" y="540"/>
                  </a:lnTo>
                  <a:lnTo>
                    <a:pt x="102" y="540"/>
                  </a:lnTo>
                  <a:lnTo>
                    <a:pt x="94" y="536"/>
                  </a:lnTo>
                  <a:lnTo>
                    <a:pt x="90" y="534"/>
                  </a:lnTo>
                  <a:lnTo>
                    <a:pt x="86" y="538"/>
                  </a:lnTo>
                  <a:lnTo>
                    <a:pt x="80" y="540"/>
                  </a:lnTo>
                  <a:lnTo>
                    <a:pt x="70" y="542"/>
                  </a:lnTo>
                  <a:lnTo>
                    <a:pt x="62" y="542"/>
                  </a:lnTo>
                  <a:lnTo>
                    <a:pt x="60" y="542"/>
                  </a:lnTo>
                  <a:lnTo>
                    <a:pt x="68" y="532"/>
                  </a:lnTo>
                  <a:lnTo>
                    <a:pt x="86" y="526"/>
                  </a:lnTo>
                  <a:lnTo>
                    <a:pt x="74" y="518"/>
                  </a:lnTo>
                  <a:lnTo>
                    <a:pt x="66" y="526"/>
                  </a:lnTo>
                  <a:lnTo>
                    <a:pt x="54" y="526"/>
                  </a:lnTo>
                  <a:lnTo>
                    <a:pt x="48" y="520"/>
                  </a:lnTo>
                  <a:lnTo>
                    <a:pt x="40" y="516"/>
                  </a:lnTo>
                  <a:lnTo>
                    <a:pt x="26" y="512"/>
                  </a:lnTo>
                  <a:lnTo>
                    <a:pt x="16" y="512"/>
                  </a:lnTo>
                  <a:lnTo>
                    <a:pt x="12" y="512"/>
                  </a:lnTo>
                  <a:lnTo>
                    <a:pt x="6" y="516"/>
                  </a:lnTo>
                  <a:lnTo>
                    <a:pt x="0" y="516"/>
                  </a:lnTo>
                  <a:lnTo>
                    <a:pt x="0" y="508"/>
                  </a:lnTo>
                  <a:lnTo>
                    <a:pt x="2" y="500"/>
                  </a:lnTo>
                  <a:lnTo>
                    <a:pt x="8" y="490"/>
                  </a:lnTo>
                  <a:lnTo>
                    <a:pt x="12" y="482"/>
                  </a:lnTo>
                  <a:lnTo>
                    <a:pt x="22" y="468"/>
                  </a:lnTo>
                  <a:lnTo>
                    <a:pt x="26" y="462"/>
                  </a:lnTo>
                  <a:lnTo>
                    <a:pt x="24" y="450"/>
                  </a:lnTo>
                  <a:lnTo>
                    <a:pt x="24" y="442"/>
                  </a:lnTo>
                  <a:lnTo>
                    <a:pt x="26" y="432"/>
                  </a:lnTo>
                  <a:lnTo>
                    <a:pt x="30" y="426"/>
                  </a:lnTo>
                  <a:lnTo>
                    <a:pt x="36" y="416"/>
                  </a:lnTo>
                  <a:lnTo>
                    <a:pt x="40" y="414"/>
                  </a:lnTo>
                  <a:lnTo>
                    <a:pt x="50" y="402"/>
                  </a:lnTo>
                  <a:lnTo>
                    <a:pt x="52" y="390"/>
                  </a:lnTo>
                  <a:lnTo>
                    <a:pt x="56" y="384"/>
                  </a:lnTo>
                  <a:lnTo>
                    <a:pt x="58" y="380"/>
                  </a:lnTo>
                  <a:lnTo>
                    <a:pt x="58" y="376"/>
                  </a:lnTo>
                  <a:lnTo>
                    <a:pt x="56" y="372"/>
                  </a:lnTo>
                  <a:lnTo>
                    <a:pt x="58" y="368"/>
                  </a:lnTo>
                  <a:lnTo>
                    <a:pt x="58" y="364"/>
                  </a:lnTo>
                  <a:lnTo>
                    <a:pt x="62" y="362"/>
                  </a:lnTo>
                  <a:lnTo>
                    <a:pt x="64" y="360"/>
                  </a:lnTo>
                  <a:lnTo>
                    <a:pt x="70" y="362"/>
                  </a:lnTo>
                  <a:lnTo>
                    <a:pt x="74" y="362"/>
                  </a:lnTo>
                  <a:lnTo>
                    <a:pt x="76" y="368"/>
                  </a:lnTo>
                  <a:lnTo>
                    <a:pt x="78" y="368"/>
                  </a:lnTo>
                  <a:lnTo>
                    <a:pt x="80" y="362"/>
                  </a:lnTo>
                  <a:lnTo>
                    <a:pt x="90" y="360"/>
                  </a:lnTo>
                  <a:close/>
                </a:path>
              </a:pathLst>
            </a:custGeom>
            <a:solidFill>
              <a:schemeClr val="accent1"/>
            </a:solidFill>
            <a:ln w="6350">
              <a:solidFill>
                <a:srgbClr val="FF8C00"/>
              </a:solidFill>
              <a:round/>
              <a:headEnd/>
              <a:tailEnd/>
            </a:ln>
          </p:spPr>
          <p:txBody>
            <a:bodyPr/>
            <a:lstStyle/>
            <a:p>
              <a:endParaRPr lang="en-US"/>
            </a:p>
          </p:txBody>
        </p:sp>
        <p:sp>
          <p:nvSpPr>
            <p:cNvPr id="20648" name="Freeform 103"/>
            <p:cNvSpPr>
              <a:spLocks noChangeAspect="1"/>
            </p:cNvSpPr>
            <p:nvPr/>
          </p:nvSpPr>
          <p:spPr bwMode="auto">
            <a:xfrm>
              <a:off x="7192879" y="1590561"/>
              <a:ext cx="537894" cy="582048"/>
            </a:xfrm>
            <a:custGeom>
              <a:avLst/>
              <a:gdLst>
                <a:gd name="T0" fmla="*/ 2147483647 w 538"/>
                <a:gd name="T1" fmla="*/ 2147483647 h 534"/>
                <a:gd name="T2" fmla="*/ 2147483647 w 538"/>
                <a:gd name="T3" fmla="*/ 2147483647 h 534"/>
                <a:gd name="T4" fmla="*/ 2147483647 w 538"/>
                <a:gd name="T5" fmla="*/ 2147483647 h 534"/>
                <a:gd name="T6" fmla="*/ 2147483647 w 538"/>
                <a:gd name="T7" fmla="*/ 2147483647 h 534"/>
                <a:gd name="T8" fmla="*/ 2147483647 w 538"/>
                <a:gd name="T9" fmla="*/ 2147483647 h 534"/>
                <a:gd name="T10" fmla="*/ 2147483647 w 538"/>
                <a:gd name="T11" fmla="*/ 2147483647 h 534"/>
                <a:gd name="T12" fmla="*/ 2147483647 w 538"/>
                <a:gd name="T13" fmla="*/ 2147483647 h 534"/>
                <a:gd name="T14" fmla="*/ 2147483647 w 538"/>
                <a:gd name="T15" fmla="*/ 2147483647 h 534"/>
                <a:gd name="T16" fmla="*/ 2147483647 w 538"/>
                <a:gd name="T17" fmla="*/ 2147483647 h 534"/>
                <a:gd name="T18" fmla="*/ 2147483647 w 538"/>
                <a:gd name="T19" fmla="*/ 2147483647 h 534"/>
                <a:gd name="T20" fmla="*/ 2147483647 w 538"/>
                <a:gd name="T21" fmla="*/ 2147483647 h 534"/>
                <a:gd name="T22" fmla="*/ 2147483647 w 538"/>
                <a:gd name="T23" fmla="*/ 2147483647 h 534"/>
                <a:gd name="T24" fmla="*/ 2147483647 w 538"/>
                <a:gd name="T25" fmla="*/ 2147483647 h 534"/>
                <a:gd name="T26" fmla="*/ 2147483647 w 538"/>
                <a:gd name="T27" fmla="*/ 2147483647 h 534"/>
                <a:gd name="T28" fmla="*/ 2147483647 w 538"/>
                <a:gd name="T29" fmla="*/ 2147483647 h 534"/>
                <a:gd name="T30" fmla="*/ 0 w 538"/>
                <a:gd name="T31" fmla="*/ 2147483647 h 534"/>
                <a:gd name="T32" fmla="*/ 2147483647 w 538"/>
                <a:gd name="T33" fmla="*/ 2147483647 h 534"/>
                <a:gd name="T34" fmla="*/ 2147483647 w 538"/>
                <a:gd name="T35" fmla="*/ 2147483647 h 534"/>
                <a:gd name="T36" fmla="*/ 2147483647 w 538"/>
                <a:gd name="T37" fmla="*/ 2147483647 h 534"/>
                <a:gd name="T38" fmla="*/ 2147483647 w 538"/>
                <a:gd name="T39" fmla="*/ 2147483647 h 534"/>
                <a:gd name="T40" fmla="*/ 2147483647 w 538"/>
                <a:gd name="T41" fmla="*/ 2147483647 h 534"/>
                <a:gd name="T42" fmla="*/ 2147483647 w 538"/>
                <a:gd name="T43" fmla="*/ 2147483647 h 534"/>
                <a:gd name="T44" fmla="*/ 2147483647 w 538"/>
                <a:gd name="T45" fmla="*/ 2147483647 h 534"/>
                <a:gd name="T46" fmla="*/ 2147483647 w 538"/>
                <a:gd name="T47" fmla="*/ 2147483647 h 534"/>
                <a:gd name="T48" fmla="*/ 2147483647 w 538"/>
                <a:gd name="T49" fmla="*/ 2147483647 h 534"/>
                <a:gd name="T50" fmla="*/ 2147483647 w 538"/>
                <a:gd name="T51" fmla="*/ 2147483647 h 534"/>
                <a:gd name="T52" fmla="*/ 2147483647 w 538"/>
                <a:gd name="T53" fmla="*/ 2147483647 h 534"/>
                <a:gd name="T54" fmla="*/ 2147483647 w 538"/>
                <a:gd name="T55" fmla="*/ 2147483647 h 534"/>
                <a:gd name="T56" fmla="*/ 2147483647 w 538"/>
                <a:gd name="T57" fmla="*/ 2147483647 h 534"/>
                <a:gd name="T58" fmla="*/ 2147483647 w 538"/>
                <a:gd name="T59" fmla="*/ 2147483647 h 534"/>
                <a:gd name="T60" fmla="*/ 2147483647 w 538"/>
                <a:gd name="T61" fmla="*/ 2147483647 h 534"/>
                <a:gd name="T62" fmla="*/ 2147483647 w 538"/>
                <a:gd name="T63" fmla="*/ 2147483647 h 534"/>
                <a:gd name="T64" fmla="*/ 2147483647 w 538"/>
                <a:gd name="T65" fmla="*/ 2147483647 h 534"/>
                <a:gd name="T66" fmla="*/ 2147483647 w 538"/>
                <a:gd name="T67" fmla="*/ 2147483647 h 534"/>
                <a:gd name="T68" fmla="*/ 2147483647 w 538"/>
                <a:gd name="T69" fmla="*/ 2147483647 h 534"/>
                <a:gd name="T70" fmla="*/ 2147483647 w 538"/>
                <a:gd name="T71" fmla="*/ 2147483647 h 534"/>
                <a:gd name="T72" fmla="*/ 2147483647 w 538"/>
                <a:gd name="T73" fmla="*/ 2147483647 h 534"/>
                <a:gd name="T74" fmla="*/ 2147483647 w 538"/>
                <a:gd name="T75" fmla="*/ 2147483647 h 534"/>
                <a:gd name="T76" fmla="*/ 2147483647 w 538"/>
                <a:gd name="T77" fmla="*/ 2147483647 h 534"/>
                <a:gd name="T78" fmla="*/ 2147483647 w 538"/>
                <a:gd name="T79" fmla="*/ 2147483647 h 534"/>
                <a:gd name="T80" fmla="*/ 2147483647 w 538"/>
                <a:gd name="T81" fmla="*/ 2147483647 h 534"/>
                <a:gd name="T82" fmla="*/ 2147483647 w 538"/>
                <a:gd name="T83" fmla="*/ 2147483647 h 534"/>
                <a:gd name="T84" fmla="*/ 2147483647 w 538"/>
                <a:gd name="T85" fmla="*/ 2147483647 h 534"/>
                <a:gd name="T86" fmla="*/ 2147483647 w 538"/>
                <a:gd name="T87" fmla="*/ 2147483647 h 534"/>
                <a:gd name="T88" fmla="*/ 2147483647 w 538"/>
                <a:gd name="T89" fmla="*/ 2147483647 h 534"/>
                <a:gd name="T90" fmla="*/ 2147483647 w 538"/>
                <a:gd name="T91" fmla="*/ 2147483647 h 534"/>
                <a:gd name="T92" fmla="*/ 2147483647 w 538"/>
                <a:gd name="T93" fmla="*/ 2147483647 h 534"/>
                <a:gd name="T94" fmla="*/ 2147483647 w 538"/>
                <a:gd name="T95" fmla="*/ 2147483647 h 53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38"/>
                <a:gd name="T145" fmla="*/ 0 h 534"/>
                <a:gd name="T146" fmla="*/ 538 w 538"/>
                <a:gd name="T147" fmla="*/ 534 h 53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38" h="534">
                  <a:moveTo>
                    <a:pt x="296" y="534"/>
                  </a:moveTo>
                  <a:lnTo>
                    <a:pt x="300" y="484"/>
                  </a:lnTo>
                  <a:lnTo>
                    <a:pt x="286" y="432"/>
                  </a:lnTo>
                  <a:lnTo>
                    <a:pt x="274" y="392"/>
                  </a:lnTo>
                  <a:lnTo>
                    <a:pt x="262" y="366"/>
                  </a:lnTo>
                  <a:lnTo>
                    <a:pt x="252" y="350"/>
                  </a:lnTo>
                  <a:lnTo>
                    <a:pt x="244" y="342"/>
                  </a:lnTo>
                  <a:lnTo>
                    <a:pt x="238" y="338"/>
                  </a:lnTo>
                  <a:lnTo>
                    <a:pt x="232" y="338"/>
                  </a:lnTo>
                  <a:lnTo>
                    <a:pt x="228" y="340"/>
                  </a:lnTo>
                  <a:lnTo>
                    <a:pt x="202" y="356"/>
                  </a:lnTo>
                  <a:lnTo>
                    <a:pt x="196" y="362"/>
                  </a:lnTo>
                  <a:lnTo>
                    <a:pt x="194" y="370"/>
                  </a:lnTo>
                  <a:lnTo>
                    <a:pt x="188" y="384"/>
                  </a:lnTo>
                  <a:lnTo>
                    <a:pt x="182" y="394"/>
                  </a:lnTo>
                  <a:lnTo>
                    <a:pt x="180" y="396"/>
                  </a:lnTo>
                  <a:lnTo>
                    <a:pt x="176" y="398"/>
                  </a:lnTo>
                  <a:lnTo>
                    <a:pt x="174" y="408"/>
                  </a:lnTo>
                  <a:lnTo>
                    <a:pt x="170" y="414"/>
                  </a:lnTo>
                  <a:lnTo>
                    <a:pt x="164" y="418"/>
                  </a:lnTo>
                  <a:lnTo>
                    <a:pt x="150" y="414"/>
                  </a:lnTo>
                  <a:lnTo>
                    <a:pt x="140" y="412"/>
                  </a:lnTo>
                  <a:lnTo>
                    <a:pt x="136" y="408"/>
                  </a:lnTo>
                  <a:lnTo>
                    <a:pt x="132" y="402"/>
                  </a:lnTo>
                  <a:lnTo>
                    <a:pt x="132" y="396"/>
                  </a:lnTo>
                  <a:lnTo>
                    <a:pt x="134" y="382"/>
                  </a:lnTo>
                  <a:lnTo>
                    <a:pt x="136" y="376"/>
                  </a:lnTo>
                  <a:lnTo>
                    <a:pt x="136" y="370"/>
                  </a:lnTo>
                  <a:lnTo>
                    <a:pt x="138" y="366"/>
                  </a:lnTo>
                  <a:lnTo>
                    <a:pt x="144" y="362"/>
                  </a:lnTo>
                  <a:lnTo>
                    <a:pt x="150" y="360"/>
                  </a:lnTo>
                  <a:lnTo>
                    <a:pt x="152" y="360"/>
                  </a:lnTo>
                  <a:lnTo>
                    <a:pt x="164" y="348"/>
                  </a:lnTo>
                  <a:lnTo>
                    <a:pt x="166" y="322"/>
                  </a:lnTo>
                  <a:lnTo>
                    <a:pt x="184" y="308"/>
                  </a:lnTo>
                  <a:lnTo>
                    <a:pt x="184" y="266"/>
                  </a:lnTo>
                  <a:lnTo>
                    <a:pt x="182" y="256"/>
                  </a:lnTo>
                  <a:lnTo>
                    <a:pt x="180" y="246"/>
                  </a:lnTo>
                  <a:lnTo>
                    <a:pt x="176" y="234"/>
                  </a:lnTo>
                  <a:lnTo>
                    <a:pt x="170" y="226"/>
                  </a:lnTo>
                  <a:lnTo>
                    <a:pt x="166" y="224"/>
                  </a:lnTo>
                  <a:lnTo>
                    <a:pt x="160" y="220"/>
                  </a:lnTo>
                  <a:lnTo>
                    <a:pt x="158" y="214"/>
                  </a:lnTo>
                  <a:lnTo>
                    <a:pt x="158" y="212"/>
                  </a:lnTo>
                  <a:lnTo>
                    <a:pt x="158" y="208"/>
                  </a:lnTo>
                  <a:lnTo>
                    <a:pt x="162" y="204"/>
                  </a:lnTo>
                  <a:lnTo>
                    <a:pt x="166" y="202"/>
                  </a:lnTo>
                  <a:lnTo>
                    <a:pt x="176" y="208"/>
                  </a:lnTo>
                  <a:lnTo>
                    <a:pt x="178" y="208"/>
                  </a:lnTo>
                  <a:lnTo>
                    <a:pt x="178" y="206"/>
                  </a:lnTo>
                  <a:lnTo>
                    <a:pt x="174" y="198"/>
                  </a:lnTo>
                  <a:lnTo>
                    <a:pt x="152" y="166"/>
                  </a:lnTo>
                  <a:lnTo>
                    <a:pt x="142" y="166"/>
                  </a:lnTo>
                  <a:lnTo>
                    <a:pt x="132" y="164"/>
                  </a:lnTo>
                  <a:lnTo>
                    <a:pt x="118" y="158"/>
                  </a:lnTo>
                  <a:lnTo>
                    <a:pt x="110" y="154"/>
                  </a:lnTo>
                  <a:lnTo>
                    <a:pt x="106" y="152"/>
                  </a:lnTo>
                  <a:lnTo>
                    <a:pt x="88" y="152"/>
                  </a:lnTo>
                  <a:lnTo>
                    <a:pt x="72" y="134"/>
                  </a:lnTo>
                  <a:lnTo>
                    <a:pt x="42" y="132"/>
                  </a:lnTo>
                  <a:lnTo>
                    <a:pt x="26" y="120"/>
                  </a:lnTo>
                  <a:lnTo>
                    <a:pt x="16" y="120"/>
                  </a:lnTo>
                  <a:lnTo>
                    <a:pt x="2" y="102"/>
                  </a:lnTo>
                  <a:lnTo>
                    <a:pt x="0" y="102"/>
                  </a:lnTo>
                  <a:lnTo>
                    <a:pt x="2" y="102"/>
                  </a:lnTo>
                  <a:lnTo>
                    <a:pt x="16" y="110"/>
                  </a:lnTo>
                  <a:lnTo>
                    <a:pt x="20" y="112"/>
                  </a:lnTo>
                  <a:lnTo>
                    <a:pt x="20" y="110"/>
                  </a:lnTo>
                  <a:lnTo>
                    <a:pt x="20" y="106"/>
                  </a:lnTo>
                  <a:lnTo>
                    <a:pt x="18" y="96"/>
                  </a:lnTo>
                  <a:lnTo>
                    <a:pt x="18" y="92"/>
                  </a:lnTo>
                  <a:lnTo>
                    <a:pt x="18" y="88"/>
                  </a:lnTo>
                  <a:lnTo>
                    <a:pt x="22" y="84"/>
                  </a:lnTo>
                  <a:lnTo>
                    <a:pt x="26" y="82"/>
                  </a:lnTo>
                  <a:lnTo>
                    <a:pt x="28" y="82"/>
                  </a:lnTo>
                  <a:lnTo>
                    <a:pt x="30" y="86"/>
                  </a:lnTo>
                  <a:lnTo>
                    <a:pt x="32" y="86"/>
                  </a:lnTo>
                  <a:lnTo>
                    <a:pt x="42" y="86"/>
                  </a:lnTo>
                  <a:lnTo>
                    <a:pt x="56" y="82"/>
                  </a:lnTo>
                  <a:lnTo>
                    <a:pt x="90" y="82"/>
                  </a:lnTo>
                  <a:lnTo>
                    <a:pt x="92" y="74"/>
                  </a:lnTo>
                  <a:lnTo>
                    <a:pt x="86" y="74"/>
                  </a:lnTo>
                  <a:lnTo>
                    <a:pt x="76" y="58"/>
                  </a:lnTo>
                  <a:lnTo>
                    <a:pt x="60" y="58"/>
                  </a:lnTo>
                  <a:lnTo>
                    <a:pt x="58" y="42"/>
                  </a:lnTo>
                  <a:lnTo>
                    <a:pt x="58" y="32"/>
                  </a:lnTo>
                  <a:lnTo>
                    <a:pt x="56" y="24"/>
                  </a:lnTo>
                  <a:lnTo>
                    <a:pt x="52" y="20"/>
                  </a:lnTo>
                  <a:lnTo>
                    <a:pt x="48" y="18"/>
                  </a:lnTo>
                  <a:lnTo>
                    <a:pt x="46" y="18"/>
                  </a:lnTo>
                  <a:lnTo>
                    <a:pt x="42" y="20"/>
                  </a:lnTo>
                  <a:lnTo>
                    <a:pt x="38" y="22"/>
                  </a:lnTo>
                  <a:lnTo>
                    <a:pt x="44" y="18"/>
                  </a:lnTo>
                  <a:lnTo>
                    <a:pt x="60" y="0"/>
                  </a:lnTo>
                  <a:lnTo>
                    <a:pt x="62" y="0"/>
                  </a:lnTo>
                  <a:lnTo>
                    <a:pt x="72" y="4"/>
                  </a:lnTo>
                  <a:lnTo>
                    <a:pt x="74" y="18"/>
                  </a:lnTo>
                  <a:lnTo>
                    <a:pt x="78" y="30"/>
                  </a:lnTo>
                  <a:lnTo>
                    <a:pt x="86" y="32"/>
                  </a:lnTo>
                  <a:lnTo>
                    <a:pt x="96" y="36"/>
                  </a:lnTo>
                  <a:lnTo>
                    <a:pt x="122" y="38"/>
                  </a:lnTo>
                  <a:lnTo>
                    <a:pt x="150" y="38"/>
                  </a:lnTo>
                  <a:lnTo>
                    <a:pt x="180" y="38"/>
                  </a:lnTo>
                  <a:lnTo>
                    <a:pt x="232" y="34"/>
                  </a:lnTo>
                  <a:lnTo>
                    <a:pt x="254" y="32"/>
                  </a:lnTo>
                  <a:lnTo>
                    <a:pt x="320" y="32"/>
                  </a:lnTo>
                  <a:lnTo>
                    <a:pt x="328" y="44"/>
                  </a:lnTo>
                  <a:lnTo>
                    <a:pt x="358" y="42"/>
                  </a:lnTo>
                  <a:lnTo>
                    <a:pt x="376" y="38"/>
                  </a:lnTo>
                  <a:lnTo>
                    <a:pt x="386" y="36"/>
                  </a:lnTo>
                  <a:lnTo>
                    <a:pt x="392" y="28"/>
                  </a:lnTo>
                  <a:lnTo>
                    <a:pt x="398" y="24"/>
                  </a:lnTo>
                  <a:lnTo>
                    <a:pt x="402" y="26"/>
                  </a:lnTo>
                  <a:lnTo>
                    <a:pt x="406" y="30"/>
                  </a:lnTo>
                  <a:lnTo>
                    <a:pt x="410" y="42"/>
                  </a:lnTo>
                  <a:lnTo>
                    <a:pt x="412" y="48"/>
                  </a:lnTo>
                  <a:lnTo>
                    <a:pt x="470" y="116"/>
                  </a:lnTo>
                  <a:lnTo>
                    <a:pt x="482" y="104"/>
                  </a:lnTo>
                  <a:lnTo>
                    <a:pt x="496" y="114"/>
                  </a:lnTo>
                  <a:lnTo>
                    <a:pt x="488" y="128"/>
                  </a:lnTo>
                  <a:lnTo>
                    <a:pt x="494" y="148"/>
                  </a:lnTo>
                  <a:lnTo>
                    <a:pt x="524" y="172"/>
                  </a:lnTo>
                  <a:lnTo>
                    <a:pt x="532" y="180"/>
                  </a:lnTo>
                  <a:lnTo>
                    <a:pt x="536" y="188"/>
                  </a:lnTo>
                  <a:lnTo>
                    <a:pt x="538" y="192"/>
                  </a:lnTo>
                  <a:lnTo>
                    <a:pt x="536" y="194"/>
                  </a:lnTo>
                  <a:lnTo>
                    <a:pt x="534" y="196"/>
                  </a:lnTo>
                  <a:lnTo>
                    <a:pt x="530" y="194"/>
                  </a:lnTo>
                  <a:lnTo>
                    <a:pt x="526" y="192"/>
                  </a:lnTo>
                  <a:lnTo>
                    <a:pt x="520" y="188"/>
                  </a:lnTo>
                  <a:lnTo>
                    <a:pt x="516" y="186"/>
                  </a:lnTo>
                  <a:lnTo>
                    <a:pt x="510" y="184"/>
                  </a:lnTo>
                  <a:lnTo>
                    <a:pt x="504" y="184"/>
                  </a:lnTo>
                  <a:lnTo>
                    <a:pt x="500" y="188"/>
                  </a:lnTo>
                  <a:lnTo>
                    <a:pt x="496" y="190"/>
                  </a:lnTo>
                  <a:lnTo>
                    <a:pt x="496" y="194"/>
                  </a:lnTo>
                  <a:lnTo>
                    <a:pt x="500" y="198"/>
                  </a:lnTo>
                  <a:lnTo>
                    <a:pt x="508" y="202"/>
                  </a:lnTo>
                  <a:lnTo>
                    <a:pt x="514" y="204"/>
                  </a:lnTo>
                  <a:lnTo>
                    <a:pt x="516" y="206"/>
                  </a:lnTo>
                  <a:lnTo>
                    <a:pt x="518" y="210"/>
                  </a:lnTo>
                  <a:lnTo>
                    <a:pt x="518" y="214"/>
                  </a:lnTo>
                  <a:lnTo>
                    <a:pt x="514" y="222"/>
                  </a:lnTo>
                  <a:lnTo>
                    <a:pt x="506" y="228"/>
                  </a:lnTo>
                  <a:lnTo>
                    <a:pt x="494" y="234"/>
                  </a:lnTo>
                  <a:lnTo>
                    <a:pt x="484" y="236"/>
                  </a:lnTo>
                  <a:lnTo>
                    <a:pt x="478" y="236"/>
                  </a:lnTo>
                  <a:lnTo>
                    <a:pt x="472" y="234"/>
                  </a:lnTo>
                  <a:lnTo>
                    <a:pt x="466" y="230"/>
                  </a:lnTo>
                  <a:lnTo>
                    <a:pt x="460" y="226"/>
                  </a:lnTo>
                  <a:lnTo>
                    <a:pt x="450" y="216"/>
                  </a:lnTo>
                  <a:lnTo>
                    <a:pt x="442" y="212"/>
                  </a:lnTo>
                  <a:lnTo>
                    <a:pt x="436" y="214"/>
                  </a:lnTo>
                  <a:lnTo>
                    <a:pt x="432" y="218"/>
                  </a:lnTo>
                  <a:lnTo>
                    <a:pt x="428" y="222"/>
                  </a:lnTo>
                  <a:lnTo>
                    <a:pt x="426" y="228"/>
                  </a:lnTo>
                  <a:lnTo>
                    <a:pt x="424" y="234"/>
                  </a:lnTo>
                  <a:lnTo>
                    <a:pt x="412" y="214"/>
                  </a:lnTo>
                  <a:lnTo>
                    <a:pt x="398" y="192"/>
                  </a:lnTo>
                  <a:lnTo>
                    <a:pt x="388" y="186"/>
                  </a:lnTo>
                  <a:lnTo>
                    <a:pt x="380" y="178"/>
                  </a:lnTo>
                  <a:lnTo>
                    <a:pt x="376" y="172"/>
                  </a:lnTo>
                  <a:lnTo>
                    <a:pt x="372" y="164"/>
                  </a:lnTo>
                  <a:lnTo>
                    <a:pt x="370" y="154"/>
                  </a:lnTo>
                  <a:lnTo>
                    <a:pt x="370" y="148"/>
                  </a:lnTo>
                  <a:lnTo>
                    <a:pt x="342" y="148"/>
                  </a:lnTo>
                  <a:lnTo>
                    <a:pt x="328" y="158"/>
                  </a:lnTo>
                  <a:lnTo>
                    <a:pt x="342" y="160"/>
                  </a:lnTo>
                  <a:lnTo>
                    <a:pt x="368" y="188"/>
                  </a:lnTo>
                  <a:lnTo>
                    <a:pt x="370" y="194"/>
                  </a:lnTo>
                  <a:lnTo>
                    <a:pt x="372" y="200"/>
                  </a:lnTo>
                  <a:lnTo>
                    <a:pt x="378" y="208"/>
                  </a:lnTo>
                  <a:lnTo>
                    <a:pt x="382" y="214"/>
                  </a:lnTo>
                  <a:lnTo>
                    <a:pt x="384" y="222"/>
                  </a:lnTo>
                  <a:lnTo>
                    <a:pt x="386" y="228"/>
                  </a:lnTo>
                  <a:lnTo>
                    <a:pt x="384" y="242"/>
                  </a:lnTo>
                  <a:lnTo>
                    <a:pt x="380" y="254"/>
                  </a:lnTo>
                  <a:lnTo>
                    <a:pt x="372" y="264"/>
                  </a:lnTo>
                  <a:lnTo>
                    <a:pt x="366" y="272"/>
                  </a:lnTo>
                  <a:lnTo>
                    <a:pt x="358" y="280"/>
                  </a:lnTo>
                  <a:lnTo>
                    <a:pt x="358" y="298"/>
                  </a:lnTo>
                  <a:lnTo>
                    <a:pt x="354" y="310"/>
                  </a:lnTo>
                  <a:lnTo>
                    <a:pt x="350" y="320"/>
                  </a:lnTo>
                  <a:lnTo>
                    <a:pt x="350" y="328"/>
                  </a:lnTo>
                  <a:lnTo>
                    <a:pt x="358" y="364"/>
                  </a:lnTo>
                  <a:lnTo>
                    <a:pt x="364" y="390"/>
                  </a:lnTo>
                  <a:lnTo>
                    <a:pt x="366" y="408"/>
                  </a:lnTo>
                  <a:lnTo>
                    <a:pt x="366" y="420"/>
                  </a:lnTo>
                  <a:lnTo>
                    <a:pt x="366" y="428"/>
                  </a:lnTo>
                  <a:lnTo>
                    <a:pt x="364" y="430"/>
                  </a:lnTo>
                  <a:lnTo>
                    <a:pt x="362" y="432"/>
                  </a:lnTo>
                  <a:lnTo>
                    <a:pt x="312" y="482"/>
                  </a:lnTo>
                  <a:lnTo>
                    <a:pt x="306" y="500"/>
                  </a:lnTo>
                  <a:lnTo>
                    <a:pt x="306" y="532"/>
                  </a:lnTo>
                  <a:lnTo>
                    <a:pt x="296" y="534"/>
                  </a:lnTo>
                  <a:close/>
                </a:path>
              </a:pathLst>
            </a:custGeom>
            <a:solidFill>
              <a:schemeClr val="accent1"/>
            </a:solidFill>
            <a:ln w="6350">
              <a:solidFill>
                <a:srgbClr val="FF8C00"/>
              </a:solidFill>
              <a:round/>
              <a:headEnd/>
              <a:tailEnd/>
            </a:ln>
          </p:spPr>
          <p:txBody>
            <a:bodyPr/>
            <a:lstStyle/>
            <a:p>
              <a:endParaRPr lang="en-US"/>
            </a:p>
          </p:txBody>
        </p:sp>
        <p:sp>
          <p:nvSpPr>
            <p:cNvPr id="20649" name="Freeform 104"/>
            <p:cNvSpPr>
              <a:spLocks noChangeAspect="1"/>
            </p:cNvSpPr>
            <p:nvPr/>
          </p:nvSpPr>
          <p:spPr bwMode="auto">
            <a:xfrm>
              <a:off x="6826466" y="2760449"/>
              <a:ext cx="833956" cy="464770"/>
            </a:xfrm>
            <a:custGeom>
              <a:avLst/>
              <a:gdLst>
                <a:gd name="T0" fmla="*/ 2147483647 w 830"/>
                <a:gd name="T1" fmla="*/ 2147483647 h 427"/>
                <a:gd name="T2" fmla="*/ 2147483647 w 830"/>
                <a:gd name="T3" fmla="*/ 2147483647 h 427"/>
                <a:gd name="T4" fmla="*/ 2147483647 w 830"/>
                <a:gd name="T5" fmla="*/ 2147483647 h 427"/>
                <a:gd name="T6" fmla="*/ 2147483647 w 830"/>
                <a:gd name="T7" fmla="*/ 2147483647 h 427"/>
                <a:gd name="T8" fmla="*/ 2147483647 w 830"/>
                <a:gd name="T9" fmla="*/ 2147483647 h 427"/>
                <a:gd name="T10" fmla="*/ 2147483647 w 830"/>
                <a:gd name="T11" fmla="*/ 2147483647 h 427"/>
                <a:gd name="T12" fmla="*/ 2147483647 w 830"/>
                <a:gd name="T13" fmla="*/ 2147483647 h 427"/>
                <a:gd name="T14" fmla="*/ 2147483647 w 830"/>
                <a:gd name="T15" fmla="*/ 2147483647 h 427"/>
                <a:gd name="T16" fmla="*/ 2147483647 w 830"/>
                <a:gd name="T17" fmla="*/ 2147483647 h 427"/>
                <a:gd name="T18" fmla="*/ 2147483647 w 830"/>
                <a:gd name="T19" fmla="*/ 2147483647 h 427"/>
                <a:gd name="T20" fmla="*/ 2147483647 w 830"/>
                <a:gd name="T21" fmla="*/ 2147483647 h 427"/>
                <a:gd name="T22" fmla="*/ 2147483647 w 830"/>
                <a:gd name="T23" fmla="*/ 2147483647 h 427"/>
                <a:gd name="T24" fmla="*/ 2147483647 w 830"/>
                <a:gd name="T25" fmla="*/ 2147483647 h 427"/>
                <a:gd name="T26" fmla="*/ 2147483647 w 830"/>
                <a:gd name="T27" fmla="*/ 2147483647 h 427"/>
                <a:gd name="T28" fmla="*/ 2147483647 w 830"/>
                <a:gd name="T29" fmla="*/ 2147483647 h 427"/>
                <a:gd name="T30" fmla="*/ 2147483647 w 830"/>
                <a:gd name="T31" fmla="*/ 2147483647 h 427"/>
                <a:gd name="T32" fmla="*/ 2147483647 w 830"/>
                <a:gd name="T33" fmla="*/ 2147483647 h 427"/>
                <a:gd name="T34" fmla="*/ 2147483647 w 830"/>
                <a:gd name="T35" fmla="*/ 2147483647 h 427"/>
                <a:gd name="T36" fmla="*/ 2147483647 w 830"/>
                <a:gd name="T37" fmla="*/ 2147483647 h 427"/>
                <a:gd name="T38" fmla="*/ 2147483647 w 830"/>
                <a:gd name="T39" fmla="*/ 2147483647 h 427"/>
                <a:gd name="T40" fmla="*/ 2147483647 w 830"/>
                <a:gd name="T41" fmla="*/ 2147483647 h 427"/>
                <a:gd name="T42" fmla="*/ 2147483647 w 830"/>
                <a:gd name="T43" fmla="*/ 2147483647 h 427"/>
                <a:gd name="T44" fmla="*/ 2147483647 w 830"/>
                <a:gd name="T45" fmla="*/ 2147483647 h 427"/>
                <a:gd name="T46" fmla="*/ 2147483647 w 830"/>
                <a:gd name="T47" fmla="*/ 2147483647 h 427"/>
                <a:gd name="T48" fmla="*/ 2147483647 w 830"/>
                <a:gd name="T49" fmla="*/ 2147483647 h 427"/>
                <a:gd name="T50" fmla="*/ 2147483647 w 830"/>
                <a:gd name="T51" fmla="*/ 2147483647 h 427"/>
                <a:gd name="T52" fmla="*/ 2147483647 w 830"/>
                <a:gd name="T53" fmla="*/ 2147483647 h 427"/>
                <a:gd name="T54" fmla="*/ 2147483647 w 830"/>
                <a:gd name="T55" fmla="*/ 2147483647 h 427"/>
                <a:gd name="T56" fmla="*/ 2147483647 w 830"/>
                <a:gd name="T57" fmla="*/ 2147483647 h 427"/>
                <a:gd name="T58" fmla="*/ 2147483647 w 830"/>
                <a:gd name="T59" fmla="*/ 2147483647 h 427"/>
                <a:gd name="T60" fmla="*/ 2147483647 w 830"/>
                <a:gd name="T61" fmla="*/ 2147483647 h 427"/>
                <a:gd name="T62" fmla="*/ 2147483647 w 830"/>
                <a:gd name="T63" fmla="*/ 2147483647 h 427"/>
                <a:gd name="T64" fmla="*/ 2147483647 w 830"/>
                <a:gd name="T65" fmla="*/ 2147483647 h 427"/>
                <a:gd name="T66" fmla="*/ 2147483647 w 830"/>
                <a:gd name="T67" fmla="*/ 2147483647 h 427"/>
                <a:gd name="T68" fmla="*/ 2147483647 w 830"/>
                <a:gd name="T69" fmla="*/ 2147483647 h 427"/>
                <a:gd name="T70" fmla="*/ 2147483647 w 830"/>
                <a:gd name="T71" fmla="*/ 2147483647 h 427"/>
                <a:gd name="T72" fmla="*/ 2147483647 w 830"/>
                <a:gd name="T73" fmla="*/ 2147483647 h 427"/>
                <a:gd name="T74" fmla="*/ 2147483647 w 830"/>
                <a:gd name="T75" fmla="*/ 2147483647 h 427"/>
                <a:gd name="T76" fmla="*/ 2147483647 w 830"/>
                <a:gd name="T77" fmla="*/ 2147483647 h 427"/>
                <a:gd name="T78" fmla="*/ 2147483647 w 830"/>
                <a:gd name="T79" fmla="*/ 2147483647 h 427"/>
                <a:gd name="T80" fmla="*/ 2147483647 w 830"/>
                <a:gd name="T81" fmla="*/ 2147483647 h 427"/>
                <a:gd name="T82" fmla="*/ 2147483647 w 830"/>
                <a:gd name="T83" fmla="*/ 2147483647 h 427"/>
                <a:gd name="T84" fmla="*/ 2147483647 w 830"/>
                <a:gd name="T85" fmla="*/ 2147483647 h 427"/>
                <a:gd name="T86" fmla="*/ 2147483647 w 830"/>
                <a:gd name="T87" fmla="*/ 2147483647 h 427"/>
                <a:gd name="T88" fmla="*/ 2147483647 w 830"/>
                <a:gd name="T89" fmla="*/ 2147483647 h 427"/>
                <a:gd name="T90" fmla="*/ 2147483647 w 830"/>
                <a:gd name="T91" fmla="*/ 2147483647 h 427"/>
                <a:gd name="T92" fmla="*/ 2147483647 w 830"/>
                <a:gd name="T93" fmla="*/ 2147483647 h 427"/>
                <a:gd name="T94" fmla="*/ 2147483647 w 830"/>
                <a:gd name="T95" fmla="*/ 2147483647 h 427"/>
                <a:gd name="T96" fmla="*/ 2147483647 w 830"/>
                <a:gd name="T97" fmla="*/ 2147483647 h 427"/>
                <a:gd name="T98" fmla="*/ 2147483647 w 830"/>
                <a:gd name="T99" fmla="*/ 2147483647 h 427"/>
                <a:gd name="T100" fmla="*/ 2147483647 w 830"/>
                <a:gd name="T101" fmla="*/ 2147483647 h 42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30"/>
                <a:gd name="T154" fmla="*/ 0 h 427"/>
                <a:gd name="T155" fmla="*/ 830 w 830"/>
                <a:gd name="T156" fmla="*/ 427 h 42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30" h="427">
                  <a:moveTo>
                    <a:pt x="744" y="62"/>
                  </a:moveTo>
                  <a:lnTo>
                    <a:pt x="740" y="58"/>
                  </a:lnTo>
                  <a:lnTo>
                    <a:pt x="732" y="50"/>
                  </a:lnTo>
                  <a:lnTo>
                    <a:pt x="728" y="46"/>
                  </a:lnTo>
                  <a:lnTo>
                    <a:pt x="722" y="44"/>
                  </a:lnTo>
                  <a:lnTo>
                    <a:pt x="718" y="46"/>
                  </a:lnTo>
                  <a:lnTo>
                    <a:pt x="714" y="48"/>
                  </a:lnTo>
                  <a:lnTo>
                    <a:pt x="712" y="42"/>
                  </a:lnTo>
                  <a:lnTo>
                    <a:pt x="712" y="36"/>
                  </a:lnTo>
                  <a:lnTo>
                    <a:pt x="710" y="30"/>
                  </a:lnTo>
                  <a:lnTo>
                    <a:pt x="706" y="26"/>
                  </a:lnTo>
                  <a:lnTo>
                    <a:pt x="700" y="26"/>
                  </a:lnTo>
                  <a:lnTo>
                    <a:pt x="692" y="30"/>
                  </a:lnTo>
                  <a:lnTo>
                    <a:pt x="680" y="40"/>
                  </a:lnTo>
                  <a:lnTo>
                    <a:pt x="678" y="44"/>
                  </a:lnTo>
                  <a:lnTo>
                    <a:pt x="668" y="50"/>
                  </a:lnTo>
                  <a:lnTo>
                    <a:pt x="664" y="52"/>
                  </a:lnTo>
                  <a:lnTo>
                    <a:pt x="658" y="52"/>
                  </a:lnTo>
                  <a:lnTo>
                    <a:pt x="650" y="50"/>
                  </a:lnTo>
                  <a:lnTo>
                    <a:pt x="644" y="44"/>
                  </a:lnTo>
                  <a:lnTo>
                    <a:pt x="642" y="42"/>
                  </a:lnTo>
                  <a:lnTo>
                    <a:pt x="638" y="42"/>
                  </a:lnTo>
                  <a:lnTo>
                    <a:pt x="630" y="44"/>
                  </a:lnTo>
                  <a:lnTo>
                    <a:pt x="620" y="52"/>
                  </a:lnTo>
                  <a:lnTo>
                    <a:pt x="614" y="52"/>
                  </a:lnTo>
                  <a:lnTo>
                    <a:pt x="610" y="50"/>
                  </a:lnTo>
                  <a:lnTo>
                    <a:pt x="594" y="36"/>
                  </a:lnTo>
                  <a:lnTo>
                    <a:pt x="560" y="34"/>
                  </a:lnTo>
                  <a:lnTo>
                    <a:pt x="558" y="30"/>
                  </a:lnTo>
                  <a:lnTo>
                    <a:pt x="556" y="24"/>
                  </a:lnTo>
                  <a:lnTo>
                    <a:pt x="554" y="18"/>
                  </a:lnTo>
                  <a:lnTo>
                    <a:pt x="548" y="14"/>
                  </a:lnTo>
                  <a:lnTo>
                    <a:pt x="540" y="8"/>
                  </a:lnTo>
                  <a:lnTo>
                    <a:pt x="530" y="4"/>
                  </a:lnTo>
                  <a:lnTo>
                    <a:pt x="516" y="4"/>
                  </a:lnTo>
                  <a:lnTo>
                    <a:pt x="486" y="4"/>
                  </a:lnTo>
                  <a:lnTo>
                    <a:pt x="488" y="0"/>
                  </a:lnTo>
                  <a:lnTo>
                    <a:pt x="486" y="4"/>
                  </a:lnTo>
                  <a:lnTo>
                    <a:pt x="484" y="10"/>
                  </a:lnTo>
                  <a:lnTo>
                    <a:pt x="482" y="20"/>
                  </a:lnTo>
                  <a:lnTo>
                    <a:pt x="486" y="34"/>
                  </a:lnTo>
                  <a:lnTo>
                    <a:pt x="488" y="40"/>
                  </a:lnTo>
                  <a:lnTo>
                    <a:pt x="492" y="46"/>
                  </a:lnTo>
                  <a:lnTo>
                    <a:pt x="492" y="48"/>
                  </a:lnTo>
                  <a:lnTo>
                    <a:pt x="490" y="50"/>
                  </a:lnTo>
                  <a:lnTo>
                    <a:pt x="484" y="52"/>
                  </a:lnTo>
                  <a:lnTo>
                    <a:pt x="474" y="54"/>
                  </a:lnTo>
                  <a:lnTo>
                    <a:pt x="458" y="58"/>
                  </a:lnTo>
                  <a:lnTo>
                    <a:pt x="446" y="60"/>
                  </a:lnTo>
                  <a:lnTo>
                    <a:pt x="442" y="62"/>
                  </a:lnTo>
                  <a:lnTo>
                    <a:pt x="432" y="64"/>
                  </a:lnTo>
                  <a:lnTo>
                    <a:pt x="428" y="66"/>
                  </a:lnTo>
                  <a:lnTo>
                    <a:pt x="426" y="72"/>
                  </a:lnTo>
                  <a:lnTo>
                    <a:pt x="426" y="78"/>
                  </a:lnTo>
                  <a:lnTo>
                    <a:pt x="430" y="88"/>
                  </a:lnTo>
                  <a:lnTo>
                    <a:pt x="430" y="90"/>
                  </a:lnTo>
                  <a:lnTo>
                    <a:pt x="428" y="94"/>
                  </a:lnTo>
                  <a:lnTo>
                    <a:pt x="416" y="108"/>
                  </a:lnTo>
                  <a:lnTo>
                    <a:pt x="408" y="124"/>
                  </a:lnTo>
                  <a:lnTo>
                    <a:pt x="408" y="126"/>
                  </a:lnTo>
                  <a:lnTo>
                    <a:pt x="406" y="128"/>
                  </a:lnTo>
                  <a:lnTo>
                    <a:pt x="402" y="130"/>
                  </a:lnTo>
                  <a:lnTo>
                    <a:pt x="394" y="132"/>
                  </a:lnTo>
                  <a:lnTo>
                    <a:pt x="390" y="138"/>
                  </a:lnTo>
                  <a:lnTo>
                    <a:pt x="388" y="148"/>
                  </a:lnTo>
                  <a:lnTo>
                    <a:pt x="384" y="166"/>
                  </a:lnTo>
                  <a:lnTo>
                    <a:pt x="382" y="168"/>
                  </a:lnTo>
                  <a:lnTo>
                    <a:pt x="380" y="170"/>
                  </a:lnTo>
                  <a:lnTo>
                    <a:pt x="378" y="172"/>
                  </a:lnTo>
                  <a:lnTo>
                    <a:pt x="372" y="174"/>
                  </a:lnTo>
                  <a:lnTo>
                    <a:pt x="366" y="174"/>
                  </a:lnTo>
                  <a:lnTo>
                    <a:pt x="358" y="172"/>
                  </a:lnTo>
                  <a:lnTo>
                    <a:pt x="346" y="168"/>
                  </a:lnTo>
                  <a:lnTo>
                    <a:pt x="344" y="162"/>
                  </a:lnTo>
                  <a:lnTo>
                    <a:pt x="340" y="152"/>
                  </a:lnTo>
                  <a:lnTo>
                    <a:pt x="338" y="150"/>
                  </a:lnTo>
                  <a:lnTo>
                    <a:pt x="334" y="152"/>
                  </a:lnTo>
                  <a:lnTo>
                    <a:pt x="330" y="158"/>
                  </a:lnTo>
                  <a:lnTo>
                    <a:pt x="324" y="172"/>
                  </a:lnTo>
                  <a:lnTo>
                    <a:pt x="322" y="182"/>
                  </a:lnTo>
                  <a:lnTo>
                    <a:pt x="320" y="196"/>
                  </a:lnTo>
                  <a:lnTo>
                    <a:pt x="316" y="200"/>
                  </a:lnTo>
                  <a:lnTo>
                    <a:pt x="312" y="204"/>
                  </a:lnTo>
                  <a:lnTo>
                    <a:pt x="304" y="202"/>
                  </a:lnTo>
                  <a:lnTo>
                    <a:pt x="296" y="194"/>
                  </a:lnTo>
                  <a:lnTo>
                    <a:pt x="294" y="190"/>
                  </a:lnTo>
                  <a:lnTo>
                    <a:pt x="294" y="188"/>
                  </a:lnTo>
                  <a:lnTo>
                    <a:pt x="292" y="186"/>
                  </a:lnTo>
                  <a:lnTo>
                    <a:pt x="290" y="184"/>
                  </a:lnTo>
                  <a:lnTo>
                    <a:pt x="284" y="186"/>
                  </a:lnTo>
                  <a:lnTo>
                    <a:pt x="278" y="190"/>
                  </a:lnTo>
                  <a:lnTo>
                    <a:pt x="270" y="198"/>
                  </a:lnTo>
                  <a:lnTo>
                    <a:pt x="266" y="204"/>
                  </a:lnTo>
                  <a:lnTo>
                    <a:pt x="262" y="212"/>
                  </a:lnTo>
                  <a:lnTo>
                    <a:pt x="258" y="214"/>
                  </a:lnTo>
                  <a:lnTo>
                    <a:pt x="254" y="216"/>
                  </a:lnTo>
                  <a:lnTo>
                    <a:pt x="248" y="214"/>
                  </a:lnTo>
                  <a:lnTo>
                    <a:pt x="240" y="208"/>
                  </a:lnTo>
                  <a:lnTo>
                    <a:pt x="238" y="204"/>
                  </a:lnTo>
                  <a:lnTo>
                    <a:pt x="230" y="200"/>
                  </a:lnTo>
                  <a:lnTo>
                    <a:pt x="222" y="198"/>
                  </a:lnTo>
                  <a:lnTo>
                    <a:pt x="216" y="198"/>
                  </a:lnTo>
                  <a:lnTo>
                    <a:pt x="212" y="202"/>
                  </a:lnTo>
                  <a:lnTo>
                    <a:pt x="210" y="200"/>
                  </a:lnTo>
                  <a:lnTo>
                    <a:pt x="206" y="198"/>
                  </a:lnTo>
                  <a:lnTo>
                    <a:pt x="204" y="200"/>
                  </a:lnTo>
                  <a:lnTo>
                    <a:pt x="202" y="210"/>
                  </a:lnTo>
                  <a:lnTo>
                    <a:pt x="202" y="212"/>
                  </a:lnTo>
                  <a:lnTo>
                    <a:pt x="202" y="216"/>
                  </a:lnTo>
                  <a:lnTo>
                    <a:pt x="200" y="218"/>
                  </a:lnTo>
                  <a:lnTo>
                    <a:pt x="198" y="218"/>
                  </a:lnTo>
                  <a:lnTo>
                    <a:pt x="192" y="212"/>
                  </a:lnTo>
                  <a:lnTo>
                    <a:pt x="184" y="210"/>
                  </a:lnTo>
                  <a:lnTo>
                    <a:pt x="172" y="208"/>
                  </a:lnTo>
                  <a:lnTo>
                    <a:pt x="168" y="206"/>
                  </a:lnTo>
                  <a:lnTo>
                    <a:pt x="164" y="208"/>
                  </a:lnTo>
                  <a:lnTo>
                    <a:pt x="164" y="210"/>
                  </a:lnTo>
                  <a:lnTo>
                    <a:pt x="168" y="216"/>
                  </a:lnTo>
                  <a:lnTo>
                    <a:pt x="166" y="218"/>
                  </a:lnTo>
                  <a:lnTo>
                    <a:pt x="164" y="222"/>
                  </a:lnTo>
                  <a:lnTo>
                    <a:pt x="160" y="226"/>
                  </a:lnTo>
                  <a:lnTo>
                    <a:pt x="158" y="226"/>
                  </a:lnTo>
                  <a:lnTo>
                    <a:pt x="156" y="226"/>
                  </a:lnTo>
                  <a:lnTo>
                    <a:pt x="152" y="235"/>
                  </a:lnTo>
                  <a:lnTo>
                    <a:pt x="146" y="243"/>
                  </a:lnTo>
                  <a:lnTo>
                    <a:pt x="144" y="253"/>
                  </a:lnTo>
                  <a:lnTo>
                    <a:pt x="150" y="259"/>
                  </a:lnTo>
                  <a:lnTo>
                    <a:pt x="152" y="263"/>
                  </a:lnTo>
                  <a:lnTo>
                    <a:pt x="154" y="269"/>
                  </a:lnTo>
                  <a:lnTo>
                    <a:pt x="154" y="273"/>
                  </a:lnTo>
                  <a:lnTo>
                    <a:pt x="152" y="275"/>
                  </a:lnTo>
                  <a:lnTo>
                    <a:pt x="146" y="277"/>
                  </a:lnTo>
                  <a:lnTo>
                    <a:pt x="136" y="277"/>
                  </a:lnTo>
                  <a:lnTo>
                    <a:pt x="128" y="279"/>
                  </a:lnTo>
                  <a:lnTo>
                    <a:pt x="122" y="281"/>
                  </a:lnTo>
                  <a:lnTo>
                    <a:pt x="116" y="285"/>
                  </a:lnTo>
                  <a:lnTo>
                    <a:pt x="110" y="291"/>
                  </a:lnTo>
                  <a:lnTo>
                    <a:pt x="108" y="297"/>
                  </a:lnTo>
                  <a:lnTo>
                    <a:pt x="108" y="305"/>
                  </a:lnTo>
                  <a:lnTo>
                    <a:pt x="114" y="317"/>
                  </a:lnTo>
                  <a:lnTo>
                    <a:pt x="116" y="321"/>
                  </a:lnTo>
                  <a:lnTo>
                    <a:pt x="118" y="325"/>
                  </a:lnTo>
                  <a:lnTo>
                    <a:pt x="118" y="331"/>
                  </a:lnTo>
                  <a:lnTo>
                    <a:pt x="116" y="333"/>
                  </a:lnTo>
                  <a:lnTo>
                    <a:pt x="112" y="335"/>
                  </a:lnTo>
                  <a:lnTo>
                    <a:pt x="100" y="333"/>
                  </a:lnTo>
                  <a:lnTo>
                    <a:pt x="84" y="327"/>
                  </a:lnTo>
                  <a:lnTo>
                    <a:pt x="78" y="323"/>
                  </a:lnTo>
                  <a:lnTo>
                    <a:pt x="68" y="317"/>
                  </a:lnTo>
                  <a:lnTo>
                    <a:pt x="62" y="315"/>
                  </a:lnTo>
                  <a:lnTo>
                    <a:pt x="56" y="317"/>
                  </a:lnTo>
                  <a:lnTo>
                    <a:pt x="48" y="319"/>
                  </a:lnTo>
                  <a:lnTo>
                    <a:pt x="42" y="327"/>
                  </a:lnTo>
                  <a:lnTo>
                    <a:pt x="34" y="337"/>
                  </a:lnTo>
                  <a:lnTo>
                    <a:pt x="26" y="343"/>
                  </a:lnTo>
                  <a:lnTo>
                    <a:pt x="32" y="349"/>
                  </a:lnTo>
                  <a:lnTo>
                    <a:pt x="38" y="353"/>
                  </a:lnTo>
                  <a:lnTo>
                    <a:pt x="48" y="361"/>
                  </a:lnTo>
                  <a:lnTo>
                    <a:pt x="42" y="371"/>
                  </a:lnTo>
                  <a:lnTo>
                    <a:pt x="42" y="411"/>
                  </a:lnTo>
                  <a:lnTo>
                    <a:pt x="20" y="413"/>
                  </a:lnTo>
                  <a:lnTo>
                    <a:pt x="0" y="427"/>
                  </a:lnTo>
                  <a:lnTo>
                    <a:pt x="168" y="413"/>
                  </a:lnTo>
                  <a:lnTo>
                    <a:pt x="168" y="387"/>
                  </a:lnTo>
                  <a:lnTo>
                    <a:pt x="180" y="389"/>
                  </a:lnTo>
                  <a:lnTo>
                    <a:pt x="212" y="389"/>
                  </a:lnTo>
                  <a:lnTo>
                    <a:pt x="640" y="353"/>
                  </a:lnTo>
                  <a:lnTo>
                    <a:pt x="710" y="317"/>
                  </a:lnTo>
                  <a:lnTo>
                    <a:pt x="716" y="309"/>
                  </a:lnTo>
                  <a:lnTo>
                    <a:pt x="722" y="303"/>
                  </a:lnTo>
                  <a:lnTo>
                    <a:pt x="726" y="299"/>
                  </a:lnTo>
                  <a:lnTo>
                    <a:pt x="734" y="297"/>
                  </a:lnTo>
                  <a:lnTo>
                    <a:pt x="738" y="295"/>
                  </a:lnTo>
                  <a:lnTo>
                    <a:pt x="740" y="291"/>
                  </a:lnTo>
                  <a:lnTo>
                    <a:pt x="744" y="281"/>
                  </a:lnTo>
                  <a:lnTo>
                    <a:pt x="746" y="277"/>
                  </a:lnTo>
                  <a:lnTo>
                    <a:pt x="752" y="273"/>
                  </a:lnTo>
                  <a:lnTo>
                    <a:pt x="756" y="267"/>
                  </a:lnTo>
                  <a:lnTo>
                    <a:pt x="758" y="257"/>
                  </a:lnTo>
                  <a:lnTo>
                    <a:pt x="760" y="251"/>
                  </a:lnTo>
                  <a:lnTo>
                    <a:pt x="764" y="245"/>
                  </a:lnTo>
                  <a:lnTo>
                    <a:pt x="776" y="237"/>
                  </a:lnTo>
                  <a:lnTo>
                    <a:pt x="790" y="231"/>
                  </a:lnTo>
                  <a:lnTo>
                    <a:pt x="796" y="224"/>
                  </a:lnTo>
                  <a:lnTo>
                    <a:pt x="800" y="220"/>
                  </a:lnTo>
                  <a:lnTo>
                    <a:pt x="806" y="214"/>
                  </a:lnTo>
                  <a:lnTo>
                    <a:pt x="800" y="220"/>
                  </a:lnTo>
                  <a:lnTo>
                    <a:pt x="830" y="184"/>
                  </a:lnTo>
                  <a:lnTo>
                    <a:pt x="816" y="182"/>
                  </a:lnTo>
                  <a:lnTo>
                    <a:pt x="814" y="180"/>
                  </a:lnTo>
                  <a:lnTo>
                    <a:pt x="812" y="178"/>
                  </a:lnTo>
                  <a:lnTo>
                    <a:pt x="808" y="174"/>
                  </a:lnTo>
                  <a:lnTo>
                    <a:pt x="798" y="172"/>
                  </a:lnTo>
                  <a:lnTo>
                    <a:pt x="792" y="166"/>
                  </a:lnTo>
                  <a:lnTo>
                    <a:pt x="782" y="150"/>
                  </a:lnTo>
                  <a:lnTo>
                    <a:pt x="766" y="128"/>
                  </a:lnTo>
                  <a:lnTo>
                    <a:pt x="746" y="108"/>
                  </a:lnTo>
                  <a:lnTo>
                    <a:pt x="746" y="104"/>
                  </a:lnTo>
                  <a:lnTo>
                    <a:pt x="748" y="94"/>
                  </a:lnTo>
                  <a:lnTo>
                    <a:pt x="748" y="82"/>
                  </a:lnTo>
                  <a:lnTo>
                    <a:pt x="746" y="76"/>
                  </a:lnTo>
                  <a:lnTo>
                    <a:pt x="744" y="70"/>
                  </a:lnTo>
                  <a:lnTo>
                    <a:pt x="740" y="62"/>
                  </a:lnTo>
                  <a:lnTo>
                    <a:pt x="742" y="60"/>
                  </a:lnTo>
                  <a:lnTo>
                    <a:pt x="742" y="62"/>
                  </a:lnTo>
                </a:path>
              </a:pathLst>
            </a:custGeom>
            <a:solidFill>
              <a:srgbClr val="FFFDC5"/>
            </a:solidFill>
            <a:ln w="6350">
              <a:solidFill>
                <a:srgbClr val="FF8C00"/>
              </a:solidFill>
              <a:round/>
              <a:headEnd/>
              <a:tailEnd/>
            </a:ln>
          </p:spPr>
          <p:txBody>
            <a:bodyPr/>
            <a:lstStyle/>
            <a:p>
              <a:endParaRPr lang="en-US"/>
            </a:p>
          </p:txBody>
        </p:sp>
        <p:sp>
          <p:nvSpPr>
            <p:cNvPr id="20650" name="Freeform 105"/>
            <p:cNvSpPr>
              <a:spLocks noChangeAspect="1"/>
            </p:cNvSpPr>
            <p:nvPr/>
          </p:nvSpPr>
          <p:spPr bwMode="auto">
            <a:xfrm>
              <a:off x="7569551" y="2452050"/>
              <a:ext cx="515910" cy="551643"/>
            </a:xfrm>
            <a:custGeom>
              <a:avLst/>
              <a:gdLst>
                <a:gd name="T0" fmla="*/ 2147483647 w 514"/>
                <a:gd name="T1" fmla="*/ 2147483647 h 506"/>
                <a:gd name="T2" fmla="*/ 2147483647 w 514"/>
                <a:gd name="T3" fmla="*/ 2147483647 h 506"/>
                <a:gd name="T4" fmla="*/ 2147483647 w 514"/>
                <a:gd name="T5" fmla="*/ 2147483647 h 506"/>
                <a:gd name="T6" fmla="*/ 2147483647 w 514"/>
                <a:gd name="T7" fmla="*/ 2147483647 h 506"/>
                <a:gd name="T8" fmla="*/ 2147483647 w 514"/>
                <a:gd name="T9" fmla="*/ 2147483647 h 506"/>
                <a:gd name="T10" fmla="*/ 2147483647 w 514"/>
                <a:gd name="T11" fmla="*/ 2147483647 h 506"/>
                <a:gd name="T12" fmla="*/ 2147483647 w 514"/>
                <a:gd name="T13" fmla="*/ 2147483647 h 506"/>
                <a:gd name="T14" fmla="*/ 2147483647 w 514"/>
                <a:gd name="T15" fmla="*/ 2147483647 h 506"/>
                <a:gd name="T16" fmla="*/ 2147483647 w 514"/>
                <a:gd name="T17" fmla="*/ 2147483647 h 506"/>
                <a:gd name="T18" fmla="*/ 2147483647 w 514"/>
                <a:gd name="T19" fmla="*/ 2147483647 h 506"/>
                <a:gd name="T20" fmla="*/ 2147483647 w 514"/>
                <a:gd name="T21" fmla="*/ 2147483647 h 506"/>
                <a:gd name="T22" fmla="*/ 2147483647 w 514"/>
                <a:gd name="T23" fmla="*/ 2147483647 h 506"/>
                <a:gd name="T24" fmla="*/ 2147483647 w 514"/>
                <a:gd name="T25" fmla="*/ 2147483647 h 506"/>
                <a:gd name="T26" fmla="*/ 2147483647 w 514"/>
                <a:gd name="T27" fmla="*/ 2147483647 h 506"/>
                <a:gd name="T28" fmla="*/ 2147483647 w 514"/>
                <a:gd name="T29" fmla="*/ 2147483647 h 506"/>
                <a:gd name="T30" fmla="*/ 2147483647 w 514"/>
                <a:gd name="T31" fmla="*/ 2147483647 h 506"/>
                <a:gd name="T32" fmla="*/ 2147483647 w 514"/>
                <a:gd name="T33" fmla="*/ 2147483647 h 506"/>
                <a:gd name="T34" fmla="*/ 2147483647 w 514"/>
                <a:gd name="T35" fmla="*/ 2147483647 h 506"/>
                <a:gd name="T36" fmla="*/ 2147483647 w 514"/>
                <a:gd name="T37" fmla="*/ 2147483647 h 506"/>
                <a:gd name="T38" fmla="*/ 2147483647 w 514"/>
                <a:gd name="T39" fmla="*/ 2147483647 h 506"/>
                <a:gd name="T40" fmla="*/ 2147483647 w 514"/>
                <a:gd name="T41" fmla="*/ 2147483647 h 506"/>
                <a:gd name="T42" fmla="*/ 2147483647 w 514"/>
                <a:gd name="T43" fmla="*/ 2147483647 h 506"/>
                <a:gd name="T44" fmla="*/ 2147483647 w 514"/>
                <a:gd name="T45" fmla="*/ 2147483647 h 506"/>
                <a:gd name="T46" fmla="*/ 2147483647 w 514"/>
                <a:gd name="T47" fmla="*/ 2147483647 h 506"/>
                <a:gd name="T48" fmla="*/ 2147483647 w 514"/>
                <a:gd name="T49" fmla="*/ 2147483647 h 506"/>
                <a:gd name="T50" fmla="*/ 2147483647 w 514"/>
                <a:gd name="T51" fmla="*/ 2147483647 h 506"/>
                <a:gd name="T52" fmla="*/ 2147483647 w 514"/>
                <a:gd name="T53" fmla="*/ 2147483647 h 506"/>
                <a:gd name="T54" fmla="*/ 2147483647 w 514"/>
                <a:gd name="T55" fmla="*/ 2147483647 h 506"/>
                <a:gd name="T56" fmla="*/ 2147483647 w 514"/>
                <a:gd name="T57" fmla="*/ 2147483647 h 506"/>
                <a:gd name="T58" fmla="*/ 2147483647 w 514"/>
                <a:gd name="T59" fmla="*/ 2147483647 h 506"/>
                <a:gd name="T60" fmla="*/ 2147483647 w 514"/>
                <a:gd name="T61" fmla="*/ 2147483647 h 506"/>
                <a:gd name="T62" fmla="*/ 2147483647 w 514"/>
                <a:gd name="T63" fmla="*/ 2147483647 h 506"/>
                <a:gd name="T64" fmla="*/ 2147483647 w 514"/>
                <a:gd name="T65" fmla="*/ 2147483647 h 506"/>
                <a:gd name="T66" fmla="*/ 2147483647 w 514"/>
                <a:gd name="T67" fmla="*/ 2147483647 h 506"/>
                <a:gd name="T68" fmla="*/ 2147483647 w 514"/>
                <a:gd name="T69" fmla="*/ 2147483647 h 506"/>
                <a:gd name="T70" fmla="*/ 2147483647 w 514"/>
                <a:gd name="T71" fmla="*/ 2147483647 h 506"/>
                <a:gd name="T72" fmla="*/ 2147483647 w 514"/>
                <a:gd name="T73" fmla="*/ 2147483647 h 506"/>
                <a:gd name="T74" fmla="*/ 2147483647 w 514"/>
                <a:gd name="T75" fmla="*/ 2147483647 h 506"/>
                <a:gd name="T76" fmla="*/ 2147483647 w 514"/>
                <a:gd name="T77" fmla="*/ 2147483647 h 506"/>
                <a:gd name="T78" fmla="*/ 2147483647 w 514"/>
                <a:gd name="T79" fmla="*/ 2147483647 h 506"/>
                <a:gd name="T80" fmla="*/ 2147483647 w 514"/>
                <a:gd name="T81" fmla="*/ 2147483647 h 506"/>
                <a:gd name="T82" fmla="*/ 2147483647 w 514"/>
                <a:gd name="T83" fmla="*/ 2147483647 h 506"/>
                <a:gd name="T84" fmla="*/ 2147483647 w 514"/>
                <a:gd name="T85" fmla="*/ 2147483647 h 506"/>
                <a:gd name="T86" fmla="*/ 2147483647 w 514"/>
                <a:gd name="T87" fmla="*/ 2147483647 h 506"/>
                <a:gd name="T88" fmla="*/ 2147483647 w 514"/>
                <a:gd name="T89" fmla="*/ 2147483647 h 506"/>
                <a:gd name="T90" fmla="*/ 2147483647 w 514"/>
                <a:gd name="T91" fmla="*/ 2147483647 h 506"/>
                <a:gd name="T92" fmla="*/ 2147483647 w 514"/>
                <a:gd name="T93" fmla="*/ 2147483647 h 506"/>
                <a:gd name="T94" fmla="*/ 2147483647 w 514"/>
                <a:gd name="T95" fmla="*/ 2147483647 h 506"/>
                <a:gd name="T96" fmla="*/ 2147483647 w 514"/>
                <a:gd name="T97" fmla="*/ 2147483647 h 506"/>
                <a:gd name="T98" fmla="*/ 2147483647 w 514"/>
                <a:gd name="T99" fmla="*/ 2147483647 h 506"/>
                <a:gd name="T100" fmla="*/ 2147483647 w 514"/>
                <a:gd name="T101" fmla="*/ 2147483647 h 506"/>
                <a:gd name="T102" fmla="*/ 2147483647 w 514"/>
                <a:gd name="T103" fmla="*/ 2147483647 h 506"/>
                <a:gd name="T104" fmla="*/ 2147483647 w 514"/>
                <a:gd name="T105" fmla="*/ 2147483647 h 506"/>
                <a:gd name="T106" fmla="*/ 2147483647 w 514"/>
                <a:gd name="T107" fmla="*/ 2147483647 h 506"/>
                <a:gd name="T108" fmla="*/ 2147483647 w 514"/>
                <a:gd name="T109" fmla="*/ 2147483647 h 506"/>
                <a:gd name="T110" fmla="*/ 2147483647 w 514"/>
                <a:gd name="T111" fmla="*/ 2147483647 h 506"/>
                <a:gd name="T112" fmla="*/ 2147483647 w 514"/>
                <a:gd name="T113" fmla="*/ 2147483647 h 506"/>
                <a:gd name="T114" fmla="*/ 2147483647 w 514"/>
                <a:gd name="T115" fmla="*/ 2147483647 h 506"/>
                <a:gd name="T116" fmla="*/ 2147483647 w 514"/>
                <a:gd name="T117" fmla="*/ 2147483647 h 506"/>
                <a:gd name="T118" fmla="*/ 2147483647 w 514"/>
                <a:gd name="T119" fmla="*/ 2147483647 h 506"/>
                <a:gd name="T120" fmla="*/ 2147483647 w 514"/>
                <a:gd name="T121" fmla="*/ 2147483647 h 506"/>
                <a:gd name="T122" fmla="*/ 2147483647 w 514"/>
                <a:gd name="T123" fmla="*/ 2147483647 h 50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14"/>
                <a:gd name="T187" fmla="*/ 0 h 506"/>
                <a:gd name="T188" fmla="*/ 514 w 514"/>
                <a:gd name="T189" fmla="*/ 506 h 50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14" h="506">
                  <a:moveTo>
                    <a:pt x="90" y="466"/>
                  </a:moveTo>
                  <a:lnTo>
                    <a:pt x="76" y="464"/>
                  </a:lnTo>
                  <a:lnTo>
                    <a:pt x="74" y="462"/>
                  </a:lnTo>
                  <a:lnTo>
                    <a:pt x="72" y="460"/>
                  </a:lnTo>
                  <a:lnTo>
                    <a:pt x="68" y="456"/>
                  </a:lnTo>
                  <a:lnTo>
                    <a:pt x="58" y="454"/>
                  </a:lnTo>
                  <a:lnTo>
                    <a:pt x="52" y="448"/>
                  </a:lnTo>
                  <a:lnTo>
                    <a:pt x="42" y="432"/>
                  </a:lnTo>
                  <a:lnTo>
                    <a:pt x="26" y="410"/>
                  </a:lnTo>
                  <a:lnTo>
                    <a:pt x="6" y="390"/>
                  </a:lnTo>
                  <a:lnTo>
                    <a:pt x="6" y="386"/>
                  </a:lnTo>
                  <a:lnTo>
                    <a:pt x="8" y="376"/>
                  </a:lnTo>
                  <a:lnTo>
                    <a:pt x="8" y="364"/>
                  </a:lnTo>
                  <a:lnTo>
                    <a:pt x="6" y="358"/>
                  </a:lnTo>
                  <a:lnTo>
                    <a:pt x="4" y="352"/>
                  </a:lnTo>
                  <a:lnTo>
                    <a:pt x="0" y="344"/>
                  </a:lnTo>
                  <a:lnTo>
                    <a:pt x="2" y="342"/>
                  </a:lnTo>
                  <a:lnTo>
                    <a:pt x="4" y="344"/>
                  </a:lnTo>
                  <a:lnTo>
                    <a:pt x="10" y="348"/>
                  </a:lnTo>
                  <a:lnTo>
                    <a:pt x="16" y="346"/>
                  </a:lnTo>
                  <a:lnTo>
                    <a:pt x="22" y="342"/>
                  </a:lnTo>
                  <a:lnTo>
                    <a:pt x="28" y="336"/>
                  </a:lnTo>
                  <a:lnTo>
                    <a:pt x="38" y="324"/>
                  </a:lnTo>
                  <a:lnTo>
                    <a:pt x="42" y="318"/>
                  </a:lnTo>
                  <a:lnTo>
                    <a:pt x="38" y="292"/>
                  </a:lnTo>
                  <a:lnTo>
                    <a:pt x="42" y="284"/>
                  </a:lnTo>
                  <a:lnTo>
                    <a:pt x="46" y="274"/>
                  </a:lnTo>
                  <a:lnTo>
                    <a:pt x="46" y="264"/>
                  </a:lnTo>
                  <a:lnTo>
                    <a:pt x="48" y="260"/>
                  </a:lnTo>
                  <a:lnTo>
                    <a:pt x="52" y="256"/>
                  </a:lnTo>
                  <a:lnTo>
                    <a:pt x="54" y="254"/>
                  </a:lnTo>
                  <a:lnTo>
                    <a:pt x="56" y="254"/>
                  </a:lnTo>
                  <a:lnTo>
                    <a:pt x="60" y="254"/>
                  </a:lnTo>
                  <a:lnTo>
                    <a:pt x="64" y="258"/>
                  </a:lnTo>
                  <a:lnTo>
                    <a:pt x="68" y="268"/>
                  </a:lnTo>
                  <a:lnTo>
                    <a:pt x="70" y="270"/>
                  </a:lnTo>
                  <a:lnTo>
                    <a:pt x="74" y="270"/>
                  </a:lnTo>
                  <a:lnTo>
                    <a:pt x="76" y="266"/>
                  </a:lnTo>
                  <a:lnTo>
                    <a:pt x="80" y="254"/>
                  </a:lnTo>
                  <a:lnTo>
                    <a:pt x="80" y="248"/>
                  </a:lnTo>
                  <a:lnTo>
                    <a:pt x="84" y="218"/>
                  </a:lnTo>
                  <a:lnTo>
                    <a:pt x="108" y="192"/>
                  </a:lnTo>
                  <a:lnTo>
                    <a:pt x="108" y="196"/>
                  </a:lnTo>
                  <a:lnTo>
                    <a:pt x="110" y="198"/>
                  </a:lnTo>
                  <a:lnTo>
                    <a:pt x="118" y="196"/>
                  </a:lnTo>
                  <a:lnTo>
                    <a:pt x="128" y="190"/>
                  </a:lnTo>
                  <a:lnTo>
                    <a:pt x="156" y="156"/>
                  </a:lnTo>
                  <a:lnTo>
                    <a:pt x="160" y="150"/>
                  </a:lnTo>
                  <a:lnTo>
                    <a:pt x="164" y="144"/>
                  </a:lnTo>
                  <a:lnTo>
                    <a:pt x="166" y="138"/>
                  </a:lnTo>
                  <a:lnTo>
                    <a:pt x="166" y="132"/>
                  </a:lnTo>
                  <a:lnTo>
                    <a:pt x="166" y="124"/>
                  </a:lnTo>
                  <a:lnTo>
                    <a:pt x="164" y="120"/>
                  </a:lnTo>
                  <a:lnTo>
                    <a:pt x="168" y="92"/>
                  </a:lnTo>
                  <a:lnTo>
                    <a:pt x="172" y="60"/>
                  </a:lnTo>
                  <a:lnTo>
                    <a:pt x="176" y="54"/>
                  </a:lnTo>
                  <a:lnTo>
                    <a:pt x="176" y="46"/>
                  </a:lnTo>
                  <a:lnTo>
                    <a:pt x="176" y="36"/>
                  </a:lnTo>
                  <a:lnTo>
                    <a:pt x="174" y="28"/>
                  </a:lnTo>
                  <a:lnTo>
                    <a:pt x="170" y="12"/>
                  </a:lnTo>
                  <a:lnTo>
                    <a:pt x="166" y="4"/>
                  </a:lnTo>
                  <a:lnTo>
                    <a:pt x="180" y="0"/>
                  </a:lnTo>
                  <a:lnTo>
                    <a:pt x="202" y="128"/>
                  </a:lnTo>
                  <a:lnTo>
                    <a:pt x="310" y="108"/>
                  </a:lnTo>
                  <a:lnTo>
                    <a:pt x="322" y="178"/>
                  </a:lnTo>
                  <a:lnTo>
                    <a:pt x="362" y="140"/>
                  </a:lnTo>
                  <a:lnTo>
                    <a:pt x="362" y="142"/>
                  </a:lnTo>
                  <a:lnTo>
                    <a:pt x="364" y="142"/>
                  </a:lnTo>
                  <a:lnTo>
                    <a:pt x="366" y="142"/>
                  </a:lnTo>
                  <a:lnTo>
                    <a:pt x="370" y="140"/>
                  </a:lnTo>
                  <a:lnTo>
                    <a:pt x="376" y="136"/>
                  </a:lnTo>
                  <a:lnTo>
                    <a:pt x="390" y="114"/>
                  </a:lnTo>
                  <a:lnTo>
                    <a:pt x="396" y="114"/>
                  </a:lnTo>
                  <a:lnTo>
                    <a:pt x="406" y="118"/>
                  </a:lnTo>
                  <a:lnTo>
                    <a:pt x="414" y="116"/>
                  </a:lnTo>
                  <a:lnTo>
                    <a:pt x="420" y="114"/>
                  </a:lnTo>
                  <a:lnTo>
                    <a:pt x="426" y="110"/>
                  </a:lnTo>
                  <a:lnTo>
                    <a:pt x="432" y="100"/>
                  </a:lnTo>
                  <a:lnTo>
                    <a:pt x="436" y="96"/>
                  </a:lnTo>
                  <a:lnTo>
                    <a:pt x="438" y="94"/>
                  </a:lnTo>
                  <a:lnTo>
                    <a:pt x="442" y="92"/>
                  </a:lnTo>
                  <a:lnTo>
                    <a:pt x="448" y="90"/>
                  </a:lnTo>
                  <a:lnTo>
                    <a:pt x="454" y="90"/>
                  </a:lnTo>
                  <a:lnTo>
                    <a:pt x="464" y="92"/>
                  </a:lnTo>
                  <a:lnTo>
                    <a:pt x="474" y="96"/>
                  </a:lnTo>
                  <a:lnTo>
                    <a:pt x="484" y="96"/>
                  </a:lnTo>
                  <a:lnTo>
                    <a:pt x="490" y="96"/>
                  </a:lnTo>
                  <a:lnTo>
                    <a:pt x="492" y="104"/>
                  </a:lnTo>
                  <a:lnTo>
                    <a:pt x="498" y="108"/>
                  </a:lnTo>
                  <a:lnTo>
                    <a:pt x="508" y="116"/>
                  </a:lnTo>
                  <a:lnTo>
                    <a:pt x="512" y="122"/>
                  </a:lnTo>
                  <a:lnTo>
                    <a:pt x="514" y="126"/>
                  </a:lnTo>
                  <a:lnTo>
                    <a:pt x="514" y="132"/>
                  </a:lnTo>
                  <a:lnTo>
                    <a:pt x="510" y="138"/>
                  </a:lnTo>
                  <a:lnTo>
                    <a:pt x="510" y="144"/>
                  </a:lnTo>
                  <a:lnTo>
                    <a:pt x="510" y="148"/>
                  </a:lnTo>
                  <a:lnTo>
                    <a:pt x="508" y="150"/>
                  </a:lnTo>
                  <a:lnTo>
                    <a:pt x="504" y="152"/>
                  </a:lnTo>
                  <a:lnTo>
                    <a:pt x="498" y="152"/>
                  </a:lnTo>
                  <a:lnTo>
                    <a:pt x="488" y="150"/>
                  </a:lnTo>
                  <a:lnTo>
                    <a:pt x="474" y="144"/>
                  </a:lnTo>
                  <a:lnTo>
                    <a:pt x="442" y="128"/>
                  </a:lnTo>
                  <a:lnTo>
                    <a:pt x="438" y="166"/>
                  </a:lnTo>
                  <a:lnTo>
                    <a:pt x="432" y="174"/>
                  </a:lnTo>
                  <a:lnTo>
                    <a:pt x="424" y="194"/>
                  </a:lnTo>
                  <a:lnTo>
                    <a:pt x="418" y="206"/>
                  </a:lnTo>
                  <a:lnTo>
                    <a:pt x="414" y="210"/>
                  </a:lnTo>
                  <a:lnTo>
                    <a:pt x="410" y="208"/>
                  </a:lnTo>
                  <a:lnTo>
                    <a:pt x="404" y="224"/>
                  </a:lnTo>
                  <a:lnTo>
                    <a:pt x="402" y="230"/>
                  </a:lnTo>
                  <a:lnTo>
                    <a:pt x="400" y="232"/>
                  </a:lnTo>
                  <a:lnTo>
                    <a:pt x="396" y="234"/>
                  </a:lnTo>
                  <a:lnTo>
                    <a:pt x="394" y="230"/>
                  </a:lnTo>
                  <a:lnTo>
                    <a:pt x="390" y="226"/>
                  </a:lnTo>
                  <a:lnTo>
                    <a:pt x="386" y="226"/>
                  </a:lnTo>
                  <a:lnTo>
                    <a:pt x="384" y="224"/>
                  </a:lnTo>
                  <a:lnTo>
                    <a:pt x="382" y="226"/>
                  </a:lnTo>
                  <a:lnTo>
                    <a:pt x="378" y="230"/>
                  </a:lnTo>
                  <a:lnTo>
                    <a:pt x="376" y="238"/>
                  </a:lnTo>
                  <a:lnTo>
                    <a:pt x="376" y="250"/>
                  </a:lnTo>
                  <a:lnTo>
                    <a:pt x="374" y="258"/>
                  </a:lnTo>
                  <a:lnTo>
                    <a:pt x="372" y="264"/>
                  </a:lnTo>
                  <a:lnTo>
                    <a:pt x="370" y="272"/>
                  </a:lnTo>
                  <a:lnTo>
                    <a:pt x="368" y="278"/>
                  </a:lnTo>
                  <a:lnTo>
                    <a:pt x="366" y="284"/>
                  </a:lnTo>
                  <a:lnTo>
                    <a:pt x="362" y="288"/>
                  </a:lnTo>
                  <a:lnTo>
                    <a:pt x="354" y="290"/>
                  </a:lnTo>
                  <a:lnTo>
                    <a:pt x="346" y="288"/>
                  </a:lnTo>
                  <a:lnTo>
                    <a:pt x="336" y="280"/>
                  </a:lnTo>
                  <a:lnTo>
                    <a:pt x="330" y="276"/>
                  </a:lnTo>
                  <a:lnTo>
                    <a:pt x="326" y="274"/>
                  </a:lnTo>
                  <a:lnTo>
                    <a:pt x="322" y="274"/>
                  </a:lnTo>
                  <a:lnTo>
                    <a:pt x="318" y="276"/>
                  </a:lnTo>
                  <a:lnTo>
                    <a:pt x="316" y="280"/>
                  </a:lnTo>
                  <a:lnTo>
                    <a:pt x="316" y="288"/>
                  </a:lnTo>
                  <a:lnTo>
                    <a:pt x="318" y="300"/>
                  </a:lnTo>
                  <a:lnTo>
                    <a:pt x="316" y="304"/>
                  </a:lnTo>
                  <a:lnTo>
                    <a:pt x="314" y="310"/>
                  </a:lnTo>
                  <a:lnTo>
                    <a:pt x="310" y="316"/>
                  </a:lnTo>
                  <a:lnTo>
                    <a:pt x="308" y="330"/>
                  </a:lnTo>
                  <a:lnTo>
                    <a:pt x="306" y="332"/>
                  </a:lnTo>
                  <a:lnTo>
                    <a:pt x="304" y="336"/>
                  </a:lnTo>
                  <a:lnTo>
                    <a:pt x="300" y="346"/>
                  </a:lnTo>
                  <a:lnTo>
                    <a:pt x="298" y="362"/>
                  </a:lnTo>
                  <a:lnTo>
                    <a:pt x="294" y="370"/>
                  </a:lnTo>
                  <a:lnTo>
                    <a:pt x="286" y="380"/>
                  </a:lnTo>
                  <a:lnTo>
                    <a:pt x="280" y="394"/>
                  </a:lnTo>
                  <a:lnTo>
                    <a:pt x="276" y="400"/>
                  </a:lnTo>
                  <a:lnTo>
                    <a:pt x="276" y="406"/>
                  </a:lnTo>
                  <a:lnTo>
                    <a:pt x="276" y="420"/>
                  </a:lnTo>
                  <a:lnTo>
                    <a:pt x="280" y="424"/>
                  </a:lnTo>
                  <a:lnTo>
                    <a:pt x="274" y="432"/>
                  </a:lnTo>
                  <a:lnTo>
                    <a:pt x="278" y="442"/>
                  </a:lnTo>
                  <a:lnTo>
                    <a:pt x="260" y="456"/>
                  </a:lnTo>
                  <a:lnTo>
                    <a:pt x="256" y="454"/>
                  </a:lnTo>
                  <a:lnTo>
                    <a:pt x="250" y="452"/>
                  </a:lnTo>
                  <a:lnTo>
                    <a:pt x="244" y="454"/>
                  </a:lnTo>
                  <a:lnTo>
                    <a:pt x="240" y="456"/>
                  </a:lnTo>
                  <a:lnTo>
                    <a:pt x="236" y="460"/>
                  </a:lnTo>
                  <a:lnTo>
                    <a:pt x="232" y="468"/>
                  </a:lnTo>
                  <a:lnTo>
                    <a:pt x="228" y="466"/>
                  </a:lnTo>
                  <a:lnTo>
                    <a:pt x="220" y="462"/>
                  </a:lnTo>
                  <a:lnTo>
                    <a:pt x="216" y="462"/>
                  </a:lnTo>
                  <a:lnTo>
                    <a:pt x="214" y="464"/>
                  </a:lnTo>
                  <a:lnTo>
                    <a:pt x="212" y="468"/>
                  </a:lnTo>
                  <a:lnTo>
                    <a:pt x="214" y="476"/>
                  </a:lnTo>
                  <a:lnTo>
                    <a:pt x="212" y="480"/>
                  </a:lnTo>
                  <a:lnTo>
                    <a:pt x="208" y="482"/>
                  </a:lnTo>
                  <a:lnTo>
                    <a:pt x="198" y="486"/>
                  </a:lnTo>
                  <a:lnTo>
                    <a:pt x="194" y="490"/>
                  </a:lnTo>
                  <a:lnTo>
                    <a:pt x="180" y="494"/>
                  </a:lnTo>
                  <a:lnTo>
                    <a:pt x="174" y="494"/>
                  </a:lnTo>
                  <a:lnTo>
                    <a:pt x="168" y="494"/>
                  </a:lnTo>
                  <a:lnTo>
                    <a:pt x="164" y="492"/>
                  </a:lnTo>
                  <a:lnTo>
                    <a:pt x="162" y="486"/>
                  </a:lnTo>
                  <a:lnTo>
                    <a:pt x="160" y="490"/>
                  </a:lnTo>
                  <a:lnTo>
                    <a:pt x="152" y="498"/>
                  </a:lnTo>
                  <a:lnTo>
                    <a:pt x="148" y="502"/>
                  </a:lnTo>
                  <a:lnTo>
                    <a:pt x="142" y="506"/>
                  </a:lnTo>
                  <a:lnTo>
                    <a:pt x="134" y="506"/>
                  </a:lnTo>
                  <a:lnTo>
                    <a:pt x="126" y="504"/>
                  </a:lnTo>
                  <a:lnTo>
                    <a:pt x="122" y="502"/>
                  </a:lnTo>
                  <a:lnTo>
                    <a:pt x="114" y="500"/>
                  </a:lnTo>
                  <a:lnTo>
                    <a:pt x="108" y="498"/>
                  </a:lnTo>
                  <a:lnTo>
                    <a:pt x="102" y="492"/>
                  </a:lnTo>
                  <a:lnTo>
                    <a:pt x="98" y="486"/>
                  </a:lnTo>
                  <a:lnTo>
                    <a:pt x="92" y="478"/>
                  </a:lnTo>
                  <a:lnTo>
                    <a:pt x="92" y="466"/>
                  </a:lnTo>
                </a:path>
              </a:pathLst>
            </a:custGeom>
            <a:solidFill>
              <a:srgbClr val="FFFDC5"/>
            </a:solidFill>
            <a:ln w="6350">
              <a:solidFill>
                <a:srgbClr val="FF8C00"/>
              </a:solidFill>
              <a:round/>
              <a:headEnd/>
              <a:tailEnd/>
            </a:ln>
          </p:spPr>
          <p:txBody>
            <a:bodyPr/>
            <a:lstStyle/>
            <a:p>
              <a:endParaRPr lang="en-US"/>
            </a:p>
          </p:txBody>
        </p:sp>
        <p:sp>
          <p:nvSpPr>
            <p:cNvPr id="20651" name="Freeform 106"/>
            <p:cNvSpPr>
              <a:spLocks noChangeAspect="1"/>
            </p:cNvSpPr>
            <p:nvPr/>
          </p:nvSpPr>
          <p:spPr bwMode="auto">
            <a:xfrm>
              <a:off x="8277461" y="2460737"/>
              <a:ext cx="121649" cy="218630"/>
            </a:xfrm>
            <a:custGeom>
              <a:avLst/>
              <a:gdLst>
                <a:gd name="T0" fmla="*/ 2147483647 w 120"/>
                <a:gd name="T1" fmla="*/ 2147483647 h 200"/>
                <a:gd name="T2" fmla="*/ 2147483647 w 120"/>
                <a:gd name="T3" fmla="*/ 2147483647 h 200"/>
                <a:gd name="T4" fmla="*/ 2147483647 w 120"/>
                <a:gd name="T5" fmla="*/ 2147483647 h 200"/>
                <a:gd name="T6" fmla="*/ 2147483647 w 120"/>
                <a:gd name="T7" fmla="*/ 2147483647 h 200"/>
                <a:gd name="T8" fmla="*/ 2147483647 w 120"/>
                <a:gd name="T9" fmla="*/ 2147483647 h 200"/>
                <a:gd name="T10" fmla="*/ 2147483647 w 120"/>
                <a:gd name="T11" fmla="*/ 2147483647 h 200"/>
                <a:gd name="T12" fmla="*/ 2147483647 w 120"/>
                <a:gd name="T13" fmla="*/ 2147483647 h 200"/>
                <a:gd name="T14" fmla="*/ 2147483647 w 120"/>
                <a:gd name="T15" fmla="*/ 2147483647 h 200"/>
                <a:gd name="T16" fmla="*/ 2147483647 w 120"/>
                <a:gd name="T17" fmla="*/ 2147483647 h 200"/>
                <a:gd name="T18" fmla="*/ 2147483647 w 120"/>
                <a:gd name="T19" fmla="*/ 2147483647 h 200"/>
                <a:gd name="T20" fmla="*/ 2147483647 w 120"/>
                <a:gd name="T21" fmla="*/ 2147483647 h 200"/>
                <a:gd name="T22" fmla="*/ 2147483647 w 120"/>
                <a:gd name="T23" fmla="*/ 2147483647 h 200"/>
                <a:gd name="T24" fmla="*/ 2147483647 w 120"/>
                <a:gd name="T25" fmla="*/ 2147483647 h 200"/>
                <a:gd name="T26" fmla="*/ 2147483647 w 120"/>
                <a:gd name="T27" fmla="*/ 2147483647 h 200"/>
                <a:gd name="T28" fmla="*/ 2147483647 w 120"/>
                <a:gd name="T29" fmla="*/ 2147483647 h 200"/>
                <a:gd name="T30" fmla="*/ 2147483647 w 120"/>
                <a:gd name="T31" fmla="*/ 2147483647 h 200"/>
                <a:gd name="T32" fmla="*/ 2147483647 w 120"/>
                <a:gd name="T33" fmla="*/ 2147483647 h 200"/>
                <a:gd name="T34" fmla="*/ 2147483647 w 120"/>
                <a:gd name="T35" fmla="*/ 2147483647 h 200"/>
                <a:gd name="T36" fmla="*/ 2147483647 w 120"/>
                <a:gd name="T37" fmla="*/ 2147483647 h 200"/>
                <a:gd name="T38" fmla="*/ 2147483647 w 120"/>
                <a:gd name="T39" fmla="*/ 2147483647 h 200"/>
                <a:gd name="T40" fmla="*/ 2147483647 w 120"/>
                <a:gd name="T41" fmla="*/ 2147483647 h 200"/>
                <a:gd name="T42" fmla="*/ 2147483647 w 120"/>
                <a:gd name="T43" fmla="*/ 2147483647 h 200"/>
                <a:gd name="T44" fmla="*/ 2147483647 w 120"/>
                <a:gd name="T45" fmla="*/ 2147483647 h 200"/>
                <a:gd name="T46" fmla="*/ 2147483647 w 120"/>
                <a:gd name="T47" fmla="*/ 2147483647 h 200"/>
                <a:gd name="T48" fmla="*/ 2147483647 w 120"/>
                <a:gd name="T49" fmla="*/ 2147483647 h 200"/>
                <a:gd name="T50" fmla="*/ 2147483647 w 120"/>
                <a:gd name="T51" fmla="*/ 2147483647 h 200"/>
                <a:gd name="T52" fmla="*/ 2147483647 w 120"/>
                <a:gd name="T53" fmla="*/ 2147483647 h 200"/>
                <a:gd name="T54" fmla="*/ 2147483647 w 120"/>
                <a:gd name="T55" fmla="*/ 2147483647 h 200"/>
                <a:gd name="T56" fmla="*/ 2147483647 w 120"/>
                <a:gd name="T57" fmla="*/ 2147483647 h 200"/>
                <a:gd name="T58" fmla="*/ 2147483647 w 120"/>
                <a:gd name="T59" fmla="*/ 2147483647 h 200"/>
                <a:gd name="T60" fmla="*/ 2147483647 w 120"/>
                <a:gd name="T61" fmla="*/ 2147483647 h 200"/>
                <a:gd name="T62" fmla="*/ 2147483647 w 120"/>
                <a:gd name="T63" fmla="*/ 2147483647 h 200"/>
                <a:gd name="T64" fmla="*/ 2147483647 w 120"/>
                <a:gd name="T65" fmla="*/ 2147483647 h 200"/>
                <a:gd name="T66" fmla="*/ 2147483647 w 120"/>
                <a:gd name="T67" fmla="*/ 2147483647 h 200"/>
                <a:gd name="T68" fmla="*/ 2147483647 w 120"/>
                <a:gd name="T69" fmla="*/ 2147483647 h 200"/>
                <a:gd name="T70" fmla="*/ 2147483647 w 120"/>
                <a:gd name="T71" fmla="*/ 2147483647 h 200"/>
                <a:gd name="T72" fmla="*/ 2147483647 w 120"/>
                <a:gd name="T73" fmla="*/ 2147483647 h 200"/>
                <a:gd name="T74" fmla="*/ 0 w 120"/>
                <a:gd name="T75" fmla="*/ 2147483647 h 200"/>
                <a:gd name="T76" fmla="*/ 0 w 120"/>
                <a:gd name="T77" fmla="*/ 2147483647 h 200"/>
                <a:gd name="T78" fmla="*/ 2147483647 w 120"/>
                <a:gd name="T79" fmla="*/ 2147483647 h 200"/>
                <a:gd name="T80" fmla="*/ 2147483647 w 120"/>
                <a:gd name="T81" fmla="*/ 2147483647 h 200"/>
                <a:gd name="T82" fmla="*/ 2147483647 w 120"/>
                <a:gd name="T83" fmla="*/ 2147483647 h 200"/>
                <a:gd name="T84" fmla="*/ 2147483647 w 120"/>
                <a:gd name="T85" fmla="*/ 0 h 200"/>
                <a:gd name="T86" fmla="*/ 2147483647 w 120"/>
                <a:gd name="T87" fmla="*/ 0 h 200"/>
                <a:gd name="T88" fmla="*/ 2147483647 w 120"/>
                <a:gd name="T89" fmla="*/ 2147483647 h 200"/>
                <a:gd name="T90" fmla="*/ 2147483647 w 120"/>
                <a:gd name="T91" fmla="*/ 2147483647 h 2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0"/>
                <a:gd name="T139" fmla="*/ 0 h 200"/>
                <a:gd name="T140" fmla="*/ 120 w 120"/>
                <a:gd name="T141" fmla="*/ 200 h 20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0" h="200">
                  <a:moveTo>
                    <a:pt x="30" y="8"/>
                  </a:moveTo>
                  <a:lnTo>
                    <a:pt x="28" y="16"/>
                  </a:lnTo>
                  <a:lnTo>
                    <a:pt x="24" y="24"/>
                  </a:lnTo>
                  <a:lnTo>
                    <a:pt x="26" y="38"/>
                  </a:lnTo>
                  <a:lnTo>
                    <a:pt x="26" y="42"/>
                  </a:lnTo>
                  <a:lnTo>
                    <a:pt x="30" y="52"/>
                  </a:lnTo>
                  <a:lnTo>
                    <a:pt x="34" y="62"/>
                  </a:lnTo>
                  <a:lnTo>
                    <a:pt x="38" y="68"/>
                  </a:lnTo>
                  <a:lnTo>
                    <a:pt x="46" y="72"/>
                  </a:lnTo>
                  <a:lnTo>
                    <a:pt x="50" y="76"/>
                  </a:lnTo>
                  <a:lnTo>
                    <a:pt x="54" y="80"/>
                  </a:lnTo>
                  <a:lnTo>
                    <a:pt x="56" y="84"/>
                  </a:lnTo>
                  <a:lnTo>
                    <a:pt x="58" y="88"/>
                  </a:lnTo>
                  <a:lnTo>
                    <a:pt x="56" y="98"/>
                  </a:lnTo>
                  <a:lnTo>
                    <a:pt x="56" y="102"/>
                  </a:lnTo>
                  <a:lnTo>
                    <a:pt x="68" y="114"/>
                  </a:lnTo>
                  <a:lnTo>
                    <a:pt x="72" y="120"/>
                  </a:lnTo>
                  <a:lnTo>
                    <a:pt x="76" y="128"/>
                  </a:lnTo>
                  <a:lnTo>
                    <a:pt x="86" y="136"/>
                  </a:lnTo>
                  <a:lnTo>
                    <a:pt x="94" y="140"/>
                  </a:lnTo>
                  <a:lnTo>
                    <a:pt x="104" y="140"/>
                  </a:lnTo>
                  <a:lnTo>
                    <a:pt x="106" y="144"/>
                  </a:lnTo>
                  <a:lnTo>
                    <a:pt x="108" y="154"/>
                  </a:lnTo>
                  <a:lnTo>
                    <a:pt x="100" y="154"/>
                  </a:lnTo>
                  <a:lnTo>
                    <a:pt x="100" y="162"/>
                  </a:lnTo>
                  <a:lnTo>
                    <a:pt x="98" y="164"/>
                  </a:lnTo>
                  <a:lnTo>
                    <a:pt x="94" y="168"/>
                  </a:lnTo>
                  <a:lnTo>
                    <a:pt x="94" y="170"/>
                  </a:lnTo>
                  <a:lnTo>
                    <a:pt x="98" y="170"/>
                  </a:lnTo>
                  <a:lnTo>
                    <a:pt x="108" y="168"/>
                  </a:lnTo>
                  <a:lnTo>
                    <a:pt x="112" y="164"/>
                  </a:lnTo>
                  <a:lnTo>
                    <a:pt x="116" y="166"/>
                  </a:lnTo>
                  <a:lnTo>
                    <a:pt x="116" y="170"/>
                  </a:lnTo>
                  <a:lnTo>
                    <a:pt x="116" y="176"/>
                  </a:lnTo>
                  <a:lnTo>
                    <a:pt x="120" y="180"/>
                  </a:lnTo>
                  <a:lnTo>
                    <a:pt x="118" y="186"/>
                  </a:lnTo>
                  <a:lnTo>
                    <a:pt x="48" y="200"/>
                  </a:lnTo>
                  <a:lnTo>
                    <a:pt x="0" y="22"/>
                  </a:lnTo>
                  <a:lnTo>
                    <a:pt x="0" y="24"/>
                  </a:lnTo>
                  <a:lnTo>
                    <a:pt x="2" y="14"/>
                  </a:lnTo>
                  <a:lnTo>
                    <a:pt x="6" y="8"/>
                  </a:lnTo>
                  <a:lnTo>
                    <a:pt x="12" y="2"/>
                  </a:lnTo>
                  <a:lnTo>
                    <a:pt x="18" y="0"/>
                  </a:lnTo>
                  <a:lnTo>
                    <a:pt x="30" y="0"/>
                  </a:lnTo>
                  <a:lnTo>
                    <a:pt x="36" y="2"/>
                  </a:lnTo>
                  <a:lnTo>
                    <a:pt x="30" y="8"/>
                  </a:lnTo>
                  <a:close/>
                </a:path>
              </a:pathLst>
            </a:custGeom>
            <a:solidFill>
              <a:srgbClr val="FFFDC5"/>
            </a:solidFill>
            <a:ln w="6350">
              <a:solidFill>
                <a:srgbClr val="FF8C00"/>
              </a:solidFill>
              <a:round/>
              <a:headEnd/>
              <a:tailEnd/>
            </a:ln>
          </p:spPr>
          <p:txBody>
            <a:bodyPr/>
            <a:lstStyle/>
            <a:p>
              <a:endParaRPr lang="en-US"/>
            </a:p>
          </p:txBody>
        </p:sp>
        <p:sp>
          <p:nvSpPr>
            <p:cNvPr id="20652" name="Freeform 107"/>
            <p:cNvSpPr>
              <a:spLocks noChangeAspect="1"/>
            </p:cNvSpPr>
            <p:nvPr/>
          </p:nvSpPr>
          <p:spPr bwMode="auto">
            <a:xfrm>
              <a:off x="6750252" y="3100701"/>
              <a:ext cx="960002" cy="370658"/>
            </a:xfrm>
            <a:custGeom>
              <a:avLst/>
              <a:gdLst>
                <a:gd name="T0" fmla="*/ 2147483647 w 956"/>
                <a:gd name="T1" fmla="*/ 0 h 340"/>
                <a:gd name="T2" fmla="*/ 2147483647 w 956"/>
                <a:gd name="T3" fmla="*/ 2147483647 h 340"/>
                <a:gd name="T4" fmla="*/ 2147483647 w 956"/>
                <a:gd name="T5" fmla="*/ 2147483647 h 340"/>
                <a:gd name="T6" fmla="*/ 2147483647 w 956"/>
                <a:gd name="T7" fmla="*/ 2147483647 h 340"/>
                <a:gd name="T8" fmla="*/ 2147483647 w 956"/>
                <a:gd name="T9" fmla="*/ 2147483647 h 340"/>
                <a:gd name="T10" fmla="*/ 2147483647 w 956"/>
                <a:gd name="T11" fmla="*/ 2147483647 h 340"/>
                <a:gd name="T12" fmla="*/ 2147483647 w 956"/>
                <a:gd name="T13" fmla="*/ 2147483647 h 340"/>
                <a:gd name="T14" fmla="*/ 2147483647 w 956"/>
                <a:gd name="T15" fmla="*/ 2147483647 h 340"/>
                <a:gd name="T16" fmla="*/ 2147483647 w 956"/>
                <a:gd name="T17" fmla="*/ 2147483647 h 340"/>
                <a:gd name="T18" fmla="*/ 2147483647 w 956"/>
                <a:gd name="T19" fmla="*/ 2147483647 h 340"/>
                <a:gd name="T20" fmla="*/ 2147483647 w 956"/>
                <a:gd name="T21" fmla="*/ 2147483647 h 340"/>
                <a:gd name="T22" fmla="*/ 2147483647 w 956"/>
                <a:gd name="T23" fmla="*/ 2147483647 h 340"/>
                <a:gd name="T24" fmla="*/ 2147483647 w 956"/>
                <a:gd name="T25" fmla="*/ 2147483647 h 340"/>
                <a:gd name="T26" fmla="*/ 2147483647 w 956"/>
                <a:gd name="T27" fmla="*/ 2147483647 h 340"/>
                <a:gd name="T28" fmla="*/ 2147483647 w 956"/>
                <a:gd name="T29" fmla="*/ 2147483647 h 340"/>
                <a:gd name="T30" fmla="*/ 2147483647 w 956"/>
                <a:gd name="T31" fmla="*/ 2147483647 h 340"/>
                <a:gd name="T32" fmla="*/ 2147483647 w 956"/>
                <a:gd name="T33" fmla="*/ 2147483647 h 340"/>
                <a:gd name="T34" fmla="*/ 2147483647 w 956"/>
                <a:gd name="T35" fmla="*/ 2147483647 h 340"/>
                <a:gd name="T36" fmla="*/ 2147483647 w 956"/>
                <a:gd name="T37" fmla="*/ 2147483647 h 340"/>
                <a:gd name="T38" fmla="*/ 2147483647 w 956"/>
                <a:gd name="T39" fmla="*/ 2147483647 h 340"/>
                <a:gd name="T40" fmla="*/ 2147483647 w 956"/>
                <a:gd name="T41" fmla="*/ 2147483647 h 340"/>
                <a:gd name="T42" fmla="*/ 2147483647 w 956"/>
                <a:gd name="T43" fmla="*/ 2147483647 h 340"/>
                <a:gd name="T44" fmla="*/ 2147483647 w 956"/>
                <a:gd name="T45" fmla="*/ 2147483647 h 340"/>
                <a:gd name="T46" fmla="*/ 2147483647 w 956"/>
                <a:gd name="T47" fmla="*/ 2147483647 h 340"/>
                <a:gd name="T48" fmla="*/ 2147483647 w 956"/>
                <a:gd name="T49" fmla="*/ 2147483647 h 340"/>
                <a:gd name="T50" fmla="*/ 2147483647 w 956"/>
                <a:gd name="T51" fmla="*/ 2147483647 h 340"/>
                <a:gd name="T52" fmla="*/ 2147483647 w 956"/>
                <a:gd name="T53" fmla="*/ 2147483647 h 340"/>
                <a:gd name="T54" fmla="*/ 0 w 956"/>
                <a:gd name="T55" fmla="*/ 2147483647 h 340"/>
                <a:gd name="T56" fmla="*/ 2147483647 w 956"/>
                <a:gd name="T57" fmla="*/ 2147483647 h 340"/>
                <a:gd name="T58" fmla="*/ 2147483647 w 956"/>
                <a:gd name="T59" fmla="*/ 2147483647 h 340"/>
                <a:gd name="T60" fmla="*/ 2147483647 w 956"/>
                <a:gd name="T61" fmla="*/ 2147483647 h 340"/>
                <a:gd name="T62" fmla="*/ 2147483647 w 956"/>
                <a:gd name="T63" fmla="*/ 2147483647 h 340"/>
                <a:gd name="T64" fmla="*/ 2147483647 w 956"/>
                <a:gd name="T65" fmla="*/ 2147483647 h 340"/>
                <a:gd name="T66" fmla="*/ 2147483647 w 956"/>
                <a:gd name="T67" fmla="*/ 2147483647 h 340"/>
                <a:gd name="T68" fmla="*/ 2147483647 w 956"/>
                <a:gd name="T69" fmla="*/ 2147483647 h 340"/>
                <a:gd name="T70" fmla="*/ 2147483647 w 956"/>
                <a:gd name="T71" fmla="*/ 2147483647 h 340"/>
                <a:gd name="T72" fmla="*/ 2147483647 w 956"/>
                <a:gd name="T73" fmla="*/ 2147483647 h 340"/>
                <a:gd name="T74" fmla="*/ 2147483647 w 956"/>
                <a:gd name="T75" fmla="*/ 2147483647 h 340"/>
                <a:gd name="T76" fmla="*/ 2147483647 w 956"/>
                <a:gd name="T77" fmla="*/ 2147483647 h 340"/>
                <a:gd name="T78" fmla="*/ 2147483647 w 956"/>
                <a:gd name="T79" fmla="*/ 2147483647 h 340"/>
                <a:gd name="T80" fmla="*/ 2147483647 w 956"/>
                <a:gd name="T81" fmla="*/ 2147483647 h 340"/>
                <a:gd name="T82" fmla="*/ 2147483647 w 956"/>
                <a:gd name="T83" fmla="*/ 2147483647 h 340"/>
                <a:gd name="T84" fmla="*/ 2147483647 w 956"/>
                <a:gd name="T85" fmla="*/ 2147483647 h 340"/>
                <a:gd name="T86" fmla="*/ 2147483647 w 956"/>
                <a:gd name="T87" fmla="*/ 2147483647 h 340"/>
                <a:gd name="T88" fmla="*/ 2147483647 w 956"/>
                <a:gd name="T89" fmla="*/ 2147483647 h 340"/>
                <a:gd name="T90" fmla="*/ 2147483647 w 956"/>
                <a:gd name="T91" fmla="*/ 2147483647 h 340"/>
                <a:gd name="T92" fmla="*/ 2147483647 w 956"/>
                <a:gd name="T93" fmla="*/ 2147483647 h 340"/>
                <a:gd name="T94" fmla="*/ 2147483647 w 956"/>
                <a:gd name="T95" fmla="*/ 2147483647 h 3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956"/>
                <a:gd name="T145" fmla="*/ 0 h 340"/>
                <a:gd name="T146" fmla="*/ 956 w 956"/>
                <a:gd name="T147" fmla="*/ 340 h 34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956" h="340">
                  <a:moveTo>
                    <a:pt x="924" y="8"/>
                  </a:moveTo>
                  <a:lnTo>
                    <a:pt x="938" y="0"/>
                  </a:lnTo>
                  <a:lnTo>
                    <a:pt x="954" y="0"/>
                  </a:lnTo>
                  <a:lnTo>
                    <a:pt x="956" y="22"/>
                  </a:lnTo>
                  <a:lnTo>
                    <a:pt x="956" y="36"/>
                  </a:lnTo>
                  <a:lnTo>
                    <a:pt x="956" y="40"/>
                  </a:lnTo>
                  <a:lnTo>
                    <a:pt x="954" y="42"/>
                  </a:lnTo>
                  <a:lnTo>
                    <a:pt x="948" y="42"/>
                  </a:lnTo>
                  <a:lnTo>
                    <a:pt x="940" y="46"/>
                  </a:lnTo>
                  <a:lnTo>
                    <a:pt x="936" y="52"/>
                  </a:lnTo>
                  <a:lnTo>
                    <a:pt x="932" y="60"/>
                  </a:lnTo>
                  <a:lnTo>
                    <a:pt x="926" y="72"/>
                  </a:lnTo>
                  <a:lnTo>
                    <a:pt x="924" y="78"/>
                  </a:lnTo>
                  <a:lnTo>
                    <a:pt x="920" y="74"/>
                  </a:lnTo>
                  <a:lnTo>
                    <a:pt x="916" y="72"/>
                  </a:lnTo>
                  <a:lnTo>
                    <a:pt x="912" y="72"/>
                  </a:lnTo>
                  <a:lnTo>
                    <a:pt x="908" y="74"/>
                  </a:lnTo>
                  <a:lnTo>
                    <a:pt x="898" y="78"/>
                  </a:lnTo>
                  <a:lnTo>
                    <a:pt x="890" y="88"/>
                  </a:lnTo>
                  <a:lnTo>
                    <a:pt x="874" y="104"/>
                  </a:lnTo>
                  <a:lnTo>
                    <a:pt x="868" y="108"/>
                  </a:lnTo>
                  <a:lnTo>
                    <a:pt x="866" y="110"/>
                  </a:lnTo>
                  <a:lnTo>
                    <a:pt x="866" y="108"/>
                  </a:lnTo>
                  <a:lnTo>
                    <a:pt x="864" y="104"/>
                  </a:lnTo>
                  <a:lnTo>
                    <a:pt x="860" y="100"/>
                  </a:lnTo>
                  <a:lnTo>
                    <a:pt x="858" y="98"/>
                  </a:lnTo>
                  <a:lnTo>
                    <a:pt x="854" y="98"/>
                  </a:lnTo>
                  <a:lnTo>
                    <a:pt x="846" y="102"/>
                  </a:lnTo>
                  <a:lnTo>
                    <a:pt x="840" y="112"/>
                  </a:lnTo>
                  <a:lnTo>
                    <a:pt x="828" y="132"/>
                  </a:lnTo>
                  <a:lnTo>
                    <a:pt x="822" y="142"/>
                  </a:lnTo>
                  <a:lnTo>
                    <a:pt x="812" y="144"/>
                  </a:lnTo>
                  <a:lnTo>
                    <a:pt x="802" y="148"/>
                  </a:lnTo>
                  <a:lnTo>
                    <a:pt x="794" y="154"/>
                  </a:lnTo>
                  <a:lnTo>
                    <a:pt x="784" y="162"/>
                  </a:lnTo>
                  <a:lnTo>
                    <a:pt x="772" y="174"/>
                  </a:lnTo>
                  <a:lnTo>
                    <a:pt x="766" y="180"/>
                  </a:lnTo>
                  <a:lnTo>
                    <a:pt x="754" y="182"/>
                  </a:lnTo>
                  <a:lnTo>
                    <a:pt x="744" y="186"/>
                  </a:lnTo>
                  <a:lnTo>
                    <a:pt x="734" y="190"/>
                  </a:lnTo>
                  <a:lnTo>
                    <a:pt x="728" y="196"/>
                  </a:lnTo>
                  <a:lnTo>
                    <a:pt x="720" y="206"/>
                  </a:lnTo>
                  <a:lnTo>
                    <a:pt x="718" y="212"/>
                  </a:lnTo>
                  <a:lnTo>
                    <a:pt x="716" y="220"/>
                  </a:lnTo>
                  <a:lnTo>
                    <a:pt x="712" y="228"/>
                  </a:lnTo>
                  <a:lnTo>
                    <a:pt x="708" y="232"/>
                  </a:lnTo>
                  <a:lnTo>
                    <a:pt x="702" y="234"/>
                  </a:lnTo>
                  <a:lnTo>
                    <a:pt x="692" y="236"/>
                  </a:lnTo>
                  <a:lnTo>
                    <a:pt x="688" y="236"/>
                  </a:lnTo>
                  <a:lnTo>
                    <a:pt x="688" y="274"/>
                  </a:lnTo>
                  <a:lnTo>
                    <a:pt x="542" y="292"/>
                  </a:lnTo>
                  <a:lnTo>
                    <a:pt x="252" y="316"/>
                  </a:lnTo>
                  <a:lnTo>
                    <a:pt x="10" y="336"/>
                  </a:lnTo>
                  <a:lnTo>
                    <a:pt x="8" y="340"/>
                  </a:lnTo>
                  <a:lnTo>
                    <a:pt x="2" y="338"/>
                  </a:lnTo>
                  <a:lnTo>
                    <a:pt x="0" y="338"/>
                  </a:lnTo>
                  <a:lnTo>
                    <a:pt x="2" y="336"/>
                  </a:lnTo>
                  <a:lnTo>
                    <a:pt x="4" y="332"/>
                  </a:lnTo>
                  <a:lnTo>
                    <a:pt x="16" y="324"/>
                  </a:lnTo>
                  <a:lnTo>
                    <a:pt x="22" y="318"/>
                  </a:lnTo>
                  <a:lnTo>
                    <a:pt x="26" y="310"/>
                  </a:lnTo>
                  <a:lnTo>
                    <a:pt x="26" y="304"/>
                  </a:lnTo>
                  <a:lnTo>
                    <a:pt x="26" y="300"/>
                  </a:lnTo>
                  <a:lnTo>
                    <a:pt x="22" y="292"/>
                  </a:lnTo>
                  <a:lnTo>
                    <a:pt x="18" y="288"/>
                  </a:lnTo>
                  <a:lnTo>
                    <a:pt x="24" y="274"/>
                  </a:lnTo>
                  <a:lnTo>
                    <a:pt x="40" y="256"/>
                  </a:lnTo>
                  <a:lnTo>
                    <a:pt x="46" y="248"/>
                  </a:lnTo>
                  <a:lnTo>
                    <a:pt x="48" y="244"/>
                  </a:lnTo>
                  <a:lnTo>
                    <a:pt x="48" y="240"/>
                  </a:lnTo>
                  <a:lnTo>
                    <a:pt x="46" y="238"/>
                  </a:lnTo>
                  <a:lnTo>
                    <a:pt x="40" y="236"/>
                  </a:lnTo>
                  <a:lnTo>
                    <a:pt x="36" y="234"/>
                  </a:lnTo>
                  <a:lnTo>
                    <a:pt x="52" y="218"/>
                  </a:lnTo>
                  <a:lnTo>
                    <a:pt x="58" y="212"/>
                  </a:lnTo>
                  <a:lnTo>
                    <a:pt x="62" y="206"/>
                  </a:lnTo>
                  <a:lnTo>
                    <a:pt x="64" y="200"/>
                  </a:lnTo>
                  <a:lnTo>
                    <a:pt x="64" y="196"/>
                  </a:lnTo>
                  <a:lnTo>
                    <a:pt x="62" y="192"/>
                  </a:lnTo>
                  <a:lnTo>
                    <a:pt x="60" y="190"/>
                  </a:lnTo>
                  <a:lnTo>
                    <a:pt x="70" y="170"/>
                  </a:lnTo>
                  <a:lnTo>
                    <a:pt x="76" y="170"/>
                  </a:lnTo>
                  <a:lnTo>
                    <a:pt x="76" y="168"/>
                  </a:lnTo>
                  <a:lnTo>
                    <a:pt x="68" y="160"/>
                  </a:lnTo>
                  <a:lnTo>
                    <a:pt x="64" y="156"/>
                  </a:lnTo>
                  <a:lnTo>
                    <a:pt x="62" y="152"/>
                  </a:lnTo>
                  <a:lnTo>
                    <a:pt x="62" y="150"/>
                  </a:lnTo>
                  <a:lnTo>
                    <a:pt x="64" y="150"/>
                  </a:lnTo>
                  <a:lnTo>
                    <a:pt x="70" y="148"/>
                  </a:lnTo>
                  <a:lnTo>
                    <a:pt x="72" y="148"/>
                  </a:lnTo>
                  <a:lnTo>
                    <a:pt x="76" y="114"/>
                  </a:lnTo>
                  <a:lnTo>
                    <a:pt x="244" y="100"/>
                  </a:lnTo>
                  <a:lnTo>
                    <a:pt x="244" y="74"/>
                  </a:lnTo>
                  <a:lnTo>
                    <a:pt x="256" y="76"/>
                  </a:lnTo>
                  <a:lnTo>
                    <a:pt x="288" y="76"/>
                  </a:lnTo>
                  <a:lnTo>
                    <a:pt x="716" y="40"/>
                  </a:lnTo>
                  <a:lnTo>
                    <a:pt x="924" y="8"/>
                  </a:lnTo>
                  <a:close/>
                </a:path>
              </a:pathLst>
            </a:custGeom>
            <a:solidFill>
              <a:srgbClr val="FFFDC5"/>
            </a:solidFill>
            <a:ln w="6350">
              <a:solidFill>
                <a:srgbClr val="FF8C00"/>
              </a:solidFill>
              <a:round/>
              <a:headEnd/>
              <a:tailEnd/>
            </a:ln>
          </p:spPr>
          <p:txBody>
            <a:bodyPr/>
            <a:lstStyle/>
            <a:p>
              <a:endParaRPr lang="en-US"/>
            </a:p>
          </p:txBody>
        </p:sp>
        <p:sp>
          <p:nvSpPr>
            <p:cNvPr id="20653" name="Freeform 108"/>
            <p:cNvSpPr>
              <a:spLocks noChangeAspect="1"/>
            </p:cNvSpPr>
            <p:nvPr/>
          </p:nvSpPr>
          <p:spPr bwMode="auto">
            <a:xfrm>
              <a:off x="6619808" y="3446744"/>
              <a:ext cx="405986" cy="764481"/>
            </a:xfrm>
            <a:custGeom>
              <a:avLst/>
              <a:gdLst>
                <a:gd name="T0" fmla="*/ 2147483647 w 404"/>
                <a:gd name="T1" fmla="*/ 2147483647 h 702"/>
                <a:gd name="T2" fmla="*/ 2147483647 w 404"/>
                <a:gd name="T3" fmla="*/ 2147483647 h 702"/>
                <a:gd name="T4" fmla="*/ 2147483647 w 404"/>
                <a:gd name="T5" fmla="*/ 2147483647 h 702"/>
                <a:gd name="T6" fmla="*/ 2147483647 w 404"/>
                <a:gd name="T7" fmla="*/ 2147483647 h 702"/>
                <a:gd name="T8" fmla="*/ 2147483647 w 404"/>
                <a:gd name="T9" fmla="*/ 2147483647 h 702"/>
                <a:gd name="T10" fmla="*/ 2147483647 w 404"/>
                <a:gd name="T11" fmla="*/ 2147483647 h 702"/>
                <a:gd name="T12" fmla="*/ 2147483647 w 404"/>
                <a:gd name="T13" fmla="*/ 2147483647 h 702"/>
                <a:gd name="T14" fmla="*/ 2147483647 w 404"/>
                <a:gd name="T15" fmla="*/ 2147483647 h 702"/>
                <a:gd name="T16" fmla="*/ 2147483647 w 404"/>
                <a:gd name="T17" fmla="*/ 0 h 702"/>
                <a:gd name="T18" fmla="*/ 2147483647 w 404"/>
                <a:gd name="T19" fmla="*/ 2147483647 h 702"/>
                <a:gd name="T20" fmla="*/ 2147483647 w 404"/>
                <a:gd name="T21" fmla="*/ 2147483647 h 702"/>
                <a:gd name="T22" fmla="*/ 2147483647 w 404"/>
                <a:gd name="T23" fmla="*/ 2147483647 h 702"/>
                <a:gd name="T24" fmla="*/ 2147483647 w 404"/>
                <a:gd name="T25" fmla="*/ 2147483647 h 702"/>
                <a:gd name="T26" fmla="*/ 2147483647 w 404"/>
                <a:gd name="T27" fmla="*/ 2147483647 h 702"/>
                <a:gd name="T28" fmla="*/ 2147483647 w 404"/>
                <a:gd name="T29" fmla="*/ 2147483647 h 702"/>
                <a:gd name="T30" fmla="*/ 2147483647 w 404"/>
                <a:gd name="T31" fmla="*/ 2147483647 h 702"/>
                <a:gd name="T32" fmla="*/ 2147483647 w 404"/>
                <a:gd name="T33" fmla="*/ 2147483647 h 702"/>
                <a:gd name="T34" fmla="*/ 2147483647 w 404"/>
                <a:gd name="T35" fmla="*/ 2147483647 h 702"/>
                <a:gd name="T36" fmla="*/ 2147483647 w 404"/>
                <a:gd name="T37" fmla="*/ 2147483647 h 702"/>
                <a:gd name="T38" fmla="*/ 2147483647 w 404"/>
                <a:gd name="T39" fmla="*/ 2147483647 h 702"/>
                <a:gd name="T40" fmla="*/ 2147483647 w 404"/>
                <a:gd name="T41" fmla="*/ 2147483647 h 702"/>
                <a:gd name="T42" fmla="*/ 2147483647 w 404"/>
                <a:gd name="T43" fmla="*/ 2147483647 h 702"/>
                <a:gd name="T44" fmla="*/ 2147483647 w 404"/>
                <a:gd name="T45" fmla="*/ 2147483647 h 702"/>
                <a:gd name="T46" fmla="*/ 2147483647 w 404"/>
                <a:gd name="T47" fmla="*/ 2147483647 h 702"/>
                <a:gd name="T48" fmla="*/ 2147483647 w 404"/>
                <a:gd name="T49" fmla="*/ 2147483647 h 702"/>
                <a:gd name="T50" fmla="*/ 2147483647 w 404"/>
                <a:gd name="T51" fmla="*/ 2147483647 h 702"/>
                <a:gd name="T52" fmla="*/ 2147483647 w 404"/>
                <a:gd name="T53" fmla="*/ 2147483647 h 702"/>
                <a:gd name="T54" fmla="*/ 2147483647 w 404"/>
                <a:gd name="T55" fmla="*/ 2147483647 h 702"/>
                <a:gd name="T56" fmla="*/ 2147483647 w 404"/>
                <a:gd name="T57" fmla="*/ 2147483647 h 702"/>
                <a:gd name="T58" fmla="*/ 2147483647 w 404"/>
                <a:gd name="T59" fmla="*/ 2147483647 h 702"/>
                <a:gd name="T60" fmla="*/ 2147483647 w 404"/>
                <a:gd name="T61" fmla="*/ 2147483647 h 702"/>
                <a:gd name="T62" fmla="*/ 2147483647 w 404"/>
                <a:gd name="T63" fmla="*/ 2147483647 h 702"/>
                <a:gd name="T64" fmla="*/ 2147483647 w 404"/>
                <a:gd name="T65" fmla="*/ 2147483647 h 702"/>
                <a:gd name="T66" fmla="*/ 2147483647 w 404"/>
                <a:gd name="T67" fmla="*/ 2147483647 h 702"/>
                <a:gd name="T68" fmla="*/ 2147483647 w 404"/>
                <a:gd name="T69" fmla="*/ 2147483647 h 702"/>
                <a:gd name="T70" fmla="*/ 2147483647 w 404"/>
                <a:gd name="T71" fmla="*/ 2147483647 h 702"/>
                <a:gd name="T72" fmla="*/ 2147483647 w 404"/>
                <a:gd name="T73" fmla="*/ 2147483647 h 702"/>
                <a:gd name="T74" fmla="*/ 2147483647 w 404"/>
                <a:gd name="T75" fmla="*/ 2147483647 h 702"/>
                <a:gd name="T76" fmla="*/ 2147483647 w 404"/>
                <a:gd name="T77" fmla="*/ 2147483647 h 702"/>
                <a:gd name="T78" fmla="*/ 2147483647 w 404"/>
                <a:gd name="T79" fmla="*/ 2147483647 h 702"/>
                <a:gd name="T80" fmla="*/ 2147483647 w 404"/>
                <a:gd name="T81" fmla="*/ 2147483647 h 702"/>
                <a:gd name="T82" fmla="*/ 2147483647 w 404"/>
                <a:gd name="T83" fmla="*/ 2147483647 h 702"/>
                <a:gd name="T84" fmla="*/ 2147483647 w 404"/>
                <a:gd name="T85" fmla="*/ 2147483647 h 702"/>
                <a:gd name="T86" fmla="*/ 2147483647 w 404"/>
                <a:gd name="T87" fmla="*/ 2147483647 h 702"/>
                <a:gd name="T88" fmla="*/ 2147483647 w 404"/>
                <a:gd name="T89" fmla="*/ 2147483647 h 702"/>
                <a:gd name="T90" fmla="*/ 2147483647 w 404"/>
                <a:gd name="T91" fmla="*/ 2147483647 h 702"/>
                <a:gd name="T92" fmla="*/ 2147483647 w 404"/>
                <a:gd name="T93" fmla="*/ 2147483647 h 702"/>
                <a:gd name="T94" fmla="*/ 2147483647 w 404"/>
                <a:gd name="T95" fmla="*/ 2147483647 h 702"/>
                <a:gd name="T96" fmla="*/ 2147483647 w 404"/>
                <a:gd name="T97" fmla="*/ 2147483647 h 70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04"/>
                <a:gd name="T148" fmla="*/ 0 h 702"/>
                <a:gd name="T149" fmla="*/ 404 w 404"/>
                <a:gd name="T150" fmla="*/ 702 h 70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04" h="702">
                  <a:moveTo>
                    <a:pt x="274" y="700"/>
                  </a:moveTo>
                  <a:lnTo>
                    <a:pt x="288" y="686"/>
                  </a:lnTo>
                  <a:lnTo>
                    <a:pt x="290" y="678"/>
                  </a:lnTo>
                  <a:lnTo>
                    <a:pt x="300" y="682"/>
                  </a:lnTo>
                  <a:lnTo>
                    <a:pt x="332" y="672"/>
                  </a:lnTo>
                  <a:lnTo>
                    <a:pt x="344" y="670"/>
                  </a:lnTo>
                  <a:lnTo>
                    <a:pt x="350" y="670"/>
                  </a:lnTo>
                  <a:lnTo>
                    <a:pt x="352" y="668"/>
                  </a:lnTo>
                  <a:lnTo>
                    <a:pt x="348" y="666"/>
                  </a:lnTo>
                  <a:lnTo>
                    <a:pt x="334" y="662"/>
                  </a:lnTo>
                  <a:lnTo>
                    <a:pt x="344" y="660"/>
                  </a:lnTo>
                  <a:lnTo>
                    <a:pt x="352" y="660"/>
                  </a:lnTo>
                  <a:lnTo>
                    <a:pt x="356" y="660"/>
                  </a:lnTo>
                  <a:lnTo>
                    <a:pt x="358" y="662"/>
                  </a:lnTo>
                  <a:lnTo>
                    <a:pt x="362" y="668"/>
                  </a:lnTo>
                  <a:lnTo>
                    <a:pt x="362" y="670"/>
                  </a:lnTo>
                  <a:lnTo>
                    <a:pt x="370" y="672"/>
                  </a:lnTo>
                  <a:lnTo>
                    <a:pt x="380" y="660"/>
                  </a:lnTo>
                  <a:lnTo>
                    <a:pt x="384" y="666"/>
                  </a:lnTo>
                  <a:lnTo>
                    <a:pt x="390" y="670"/>
                  </a:lnTo>
                  <a:lnTo>
                    <a:pt x="394" y="672"/>
                  </a:lnTo>
                  <a:lnTo>
                    <a:pt x="396" y="672"/>
                  </a:lnTo>
                  <a:lnTo>
                    <a:pt x="400" y="670"/>
                  </a:lnTo>
                  <a:lnTo>
                    <a:pt x="402" y="664"/>
                  </a:lnTo>
                  <a:lnTo>
                    <a:pt x="404" y="662"/>
                  </a:lnTo>
                  <a:lnTo>
                    <a:pt x="376" y="450"/>
                  </a:lnTo>
                  <a:lnTo>
                    <a:pt x="382" y="0"/>
                  </a:lnTo>
                  <a:lnTo>
                    <a:pt x="140" y="20"/>
                  </a:lnTo>
                  <a:lnTo>
                    <a:pt x="138" y="28"/>
                  </a:lnTo>
                  <a:lnTo>
                    <a:pt x="136" y="36"/>
                  </a:lnTo>
                  <a:lnTo>
                    <a:pt x="118" y="50"/>
                  </a:lnTo>
                  <a:lnTo>
                    <a:pt x="106" y="68"/>
                  </a:lnTo>
                  <a:lnTo>
                    <a:pt x="106" y="104"/>
                  </a:lnTo>
                  <a:lnTo>
                    <a:pt x="98" y="114"/>
                  </a:lnTo>
                  <a:lnTo>
                    <a:pt x="92" y="112"/>
                  </a:lnTo>
                  <a:lnTo>
                    <a:pt x="74" y="130"/>
                  </a:lnTo>
                  <a:lnTo>
                    <a:pt x="80" y="142"/>
                  </a:lnTo>
                  <a:lnTo>
                    <a:pt x="62" y="152"/>
                  </a:lnTo>
                  <a:lnTo>
                    <a:pt x="64" y="154"/>
                  </a:lnTo>
                  <a:lnTo>
                    <a:pt x="66" y="158"/>
                  </a:lnTo>
                  <a:lnTo>
                    <a:pt x="66" y="160"/>
                  </a:lnTo>
                  <a:lnTo>
                    <a:pt x="64" y="162"/>
                  </a:lnTo>
                  <a:lnTo>
                    <a:pt x="62" y="164"/>
                  </a:lnTo>
                  <a:lnTo>
                    <a:pt x="56" y="166"/>
                  </a:lnTo>
                  <a:lnTo>
                    <a:pt x="52" y="168"/>
                  </a:lnTo>
                  <a:lnTo>
                    <a:pt x="50" y="174"/>
                  </a:lnTo>
                  <a:lnTo>
                    <a:pt x="50" y="180"/>
                  </a:lnTo>
                  <a:lnTo>
                    <a:pt x="54" y="186"/>
                  </a:lnTo>
                  <a:lnTo>
                    <a:pt x="52" y="190"/>
                  </a:lnTo>
                  <a:lnTo>
                    <a:pt x="50" y="196"/>
                  </a:lnTo>
                  <a:lnTo>
                    <a:pt x="44" y="204"/>
                  </a:lnTo>
                  <a:lnTo>
                    <a:pt x="48" y="204"/>
                  </a:lnTo>
                  <a:lnTo>
                    <a:pt x="52" y="206"/>
                  </a:lnTo>
                  <a:lnTo>
                    <a:pt x="54" y="208"/>
                  </a:lnTo>
                  <a:lnTo>
                    <a:pt x="54" y="210"/>
                  </a:lnTo>
                  <a:lnTo>
                    <a:pt x="50" y="212"/>
                  </a:lnTo>
                  <a:lnTo>
                    <a:pt x="46" y="216"/>
                  </a:lnTo>
                  <a:lnTo>
                    <a:pt x="38" y="218"/>
                  </a:lnTo>
                  <a:lnTo>
                    <a:pt x="38" y="226"/>
                  </a:lnTo>
                  <a:lnTo>
                    <a:pt x="32" y="234"/>
                  </a:lnTo>
                  <a:lnTo>
                    <a:pt x="42" y="244"/>
                  </a:lnTo>
                  <a:lnTo>
                    <a:pt x="44" y="252"/>
                  </a:lnTo>
                  <a:lnTo>
                    <a:pt x="50" y="276"/>
                  </a:lnTo>
                  <a:lnTo>
                    <a:pt x="54" y="284"/>
                  </a:lnTo>
                  <a:lnTo>
                    <a:pt x="54" y="288"/>
                  </a:lnTo>
                  <a:lnTo>
                    <a:pt x="52" y="290"/>
                  </a:lnTo>
                  <a:lnTo>
                    <a:pt x="48" y="290"/>
                  </a:lnTo>
                  <a:lnTo>
                    <a:pt x="46" y="294"/>
                  </a:lnTo>
                  <a:lnTo>
                    <a:pt x="44" y="302"/>
                  </a:lnTo>
                  <a:lnTo>
                    <a:pt x="44" y="312"/>
                  </a:lnTo>
                  <a:lnTo>
                    <a:pt x="42" y="312"/>
                  </a:lnTo>
                  <a:lnTo>
                    <a:pt x="42" y="320"/>
                  </a:lnTo>
                  <a:lnTo>
                    <a:pt x="44" y="324"/>
                  </a:lnTo>
                  <a:lnTo>
                    <a:pt x="46" y="324"/>
                  </a:lnTo>
                  <a:lnTo>
                    <a:pt x="48" y="322"/>
                  </a:lnTo>
                  <a:lnTo>
                    <a:pt x="50" y="322"/>
                  </a:lnTo>
                  <a:lnTo>
                    <a:pt x="50" y="326"/>
                  </a:lnTo>
                  <a:lnTo>
                    <a:pt x="52" y="330"/>
                  </a:lnTo>
                  <a:lnTo>
                    <a:pt x="52" y="344"/>
                  </a:lnTo>
                  <a:lnTo>
                    <a:pt x="60" y="350"/>
                  </a:lnTo>
                  <a:lnTo>
                    <a:pt x="50" y="360"/>
                  </a:lnTo>
                  <a:lnTo>
                    <a:pt x="52" y="366"/>
                  </a:lnTo>
                  <a:lnTo>
                    <a:pt x="64" y="366"/>
                  </a:lnTo>
                  <a:lnTo>
                    <a:pt x="64" y="378"/>
                  </a:lnTo>
                  <a:lnTo>
                    <a:pt x="62" y="380"/>
                  </a:lnTo>
                  <a:lnTo>
                    <a:pt x="58" y="384"/>
                  </a:lnTo>
                  <a:lnTo>
                    <a:pt x="58" y="386"/>
                  </a:lnTo>
                  <a:lnTo>
                    <a:pt x="60" y="388"/>
                  </a:lnTo>
                  <a:lnTo>
                    <a:pt x="62" y="390"/>
                  </a:lnTo>
                  <a:lnTo>
                    <a:pt x="68" y="390"/>
                  </a:lnTo>
                  <a:lnTo>
                    <a:pt x="70" y="392"/>
                  </a:lnTo>
                  <a:lnTo>
                    <a:pt x="68" y="392"/>
                  </a:lnTo>
                  <a:lnTo>
                    <a:pt x="68" y="398"/>
                  </a:lnTo>
                  <a:lnTo>
                    <a:pt x="68" y="400"/>
                  </a:lnTo>
                  <a:lnTo>
                    <a:pt x="70" y="402"/>
                  </a:lnTo>
                  <a:lnTo>
                    <a:pt x="72" y="404"/>
                  </a:lnTo>
                  <a:lnTo>
                    <a:pt x="78" y="404"/>
                  </a:lnTo>
                  <a:lnTo>
                    <a:pt x="74" y="414"/>
                  </a:lnTo>
                  <a:lnTo>
                    <a:pt x="70" y="426"/>
                  </a:lnTo>
                  <a:lnTo>
                    <a:pt x="64" y="426"/>
                  </a:lnTo>
                  <a:lnTo>
                    <a:pt x="52" y="428"/>
                  </a:lnTo>
                  <a:lnTo>
                    <a:pt x="50" y="430"/>
                  </a:lnTo>
                  <a:lnTo>
                    <a:pt x="48" y="432"/>
                  </a:lnTo>
                  <a:lnTo>
                    <a:pt x="52" y="434"/>
                  </a:lnTo>
                  <a:lnTo>
                    <a:pt x="62" y="438"/>
                  </a:lnTo>
                  <a:lnTo>
                    <a:pt x="56" y="450"/>
                  </a:lnTo>
                  <a:lnTo>
                    <a:pt x="48" y="464"/>
                  </a:lnTo>
                  <a:lnTo>
                    <a:pt x="46" y="478"/>
                  </a:lnTo>
                  <a:lnTo>
                    <a:pt x="36" y="476"/>
                  </a:lnTo>
                  <a:lnTo>
                    <a:pt x="28" y="508"/>
                  </a:lnTo>
                  <a:lnTo>
                    <a:pt x="18" y="516"/>
                  </a:lnTo>
                  <a:lnTo>
                    <a:pt x="28" y="516"/>
                  </a:lnTo>
                  <a:lnTo>
                    <a:pt x="20" y="524"/>
                  </a:lnTo>
                  <a:lnTo>
                    <a:pt x="16" y="530"/>
                  </a:lnTo>
                  <a:lnTo>
                    <a:pt x="16" y="532"/>
                  </a:lnTo>
                  <a:lnTo>
                    <a:pt x="18" y="534"/>
                  </a:lnTo>
                  <a:lnTo>
                    <a:pt x="16" y="538"/>
                  </a:lnTo>
                  <a:lnTo>
                    <a:pt x="12" y="544"/>
                  </a:lnTo>
                  <a:lnTo>
                    <a:pt x="10" y="550"/>
                  </a:lnTo>
                  <a:lnTo>
                    <a:pt x="10" y="552"/>
                  </a:lnTo>
                  <a:lnTo>
                    <a:pt x="14" y="552"/>
                  </a:lnTo>
                  <a:lnTo>
                    <a:pt x="16" y="554"/>
                  </a:lnTo>
                  <a:lnTo>
                    <a:pt x="16" y="556"/>
                  </a:lnTo>
                  <a:lnTo>
                    <a:pt x="14" y="560"/>
                  </a:lnTo>
                  <a:lnTo>
                    <a:pt x="8" y="564"/>
                  </a:lnTo>
                  <a:lnTo>
                    <a:pt x="2" y="570"/>
                  </a:lnTo>
                  <a:lnTo>
                    <a:pt x="0" y="574"/>
                  </a:lnTo>
                  <a:lnTo>
                    <a:pt x="0" y="580"/>
                  </a:lnTo>
                  <a:lnTo>
                    <a:pt x="2" y="580"/>
                  </a:lnTo>
                  <a:lnTo>
                    <a:pt x="6" y="582"/>
                  </a:lnTo>
                  <a:lnTo>
                    <a:pt x="4" y="592"/>
                  </a:lnTo>
                  <a:lnTo>
                    <a:pt x="2" y="602"/>
                  </a:lnTo>
                  <a:lnTo>
                    <a:pt x="232" y="588"/>
                  </a:lnTo>
                  <a:lnTo>
                    <a:pt x="232" y="614"/>
                  </a:lnTo>
                  <a:lnTo>
                    <a:pt x="228" y="618"/>
                  </a:lnTo>
                  <a:lnTo>
                    <a:pt x="224" y="628"/>
                  </a:lnTo>
                  <a:lnTo>
                    <a:pt x="222" y="634"/>
                  </a:lnTo>
                  <a:lnTo>
                    <a:pt x="224" y="642"/>
                  </a:lnTo>
                  <a:lnTo>
                    <a:pt x="226" y="646"/>
                  </a:lnTo>
                  <a:lnTo>
                    <a:pt x="232" y="650"/>
                  </a:lnTo>
                  <a:lnTo>
                    <a:pt x="238" y="656"/>
                  </a:lnTo>
                  <a:lnTo>
                    <a:pt x="246" y="670"/>
                  </a:lnTo>
                  <a:lnTo>
                    <a:pt x="252" y="678"/>
                  </a:lnTo>
                  <a:lnTo>
                    <a:pt x="254" y="686"/>
                  </a:lnTo>
                  <a:lnTo>
                    <a:pt x="256" y="694"/>
                  </a:lnTo>
                  <a:lnTo>
                    <a:pt x="254" y="702"/>
                  </a:lnTo>
                  <a:lnTo>
                    <a:pt x="274" y="700"/>
                  </a:lnTo>
                  <a:close/>
                </a:path>
              </a:pathLst>
            </a:custGeom>
            <a:solidFill>
              <a:srgbClr val="FFFDC5"/>
            </a:solidFill>
            <a:ln w="6350">
              <a:solidFill>
                <a:srgbClr val="FF8C00"/>
              </a:solidFill>
              <a:round/>
              <a:headEnd/>
              <a:tailEnd/>
            </a:ln>
          </p:spPr>
          <p:txBody>
            <a:bodyPr/>
            <a:lstStyle/>
            <a:p>
              <a:endParaRPr lang="en-US"/>
            </a:p>
          </p:txBody>
        </p:sp>
        <p:sp>
          <p:nvSpPr>
            <p:cNvPr id="20654" name="Freeform 109"/>
            <p:cNvSpPr>
              <a:spLocks noChangeAspect="1"/>
            </p:cNvSpPr>
            <p:nvPr/>
          </p:nvSpPr>
          <p:spPr bwMode="auto">
            <a:xfrm>
              <a:off x="6997946" y="3419234"/>
              <a:ext cx="433833" cy="771721"/>
            </a:xfrm>
            <a:custGeom>
              <a:avLst/>
              <a:gdLst>
                <a:gd name="T0" fmla="*/ 2147483647 w 432"/>
                <a:gd name="T1" fmla="*/ 2147483647 h 706"/>
                <a:gd name="T2" fmla="*/ 2147483647 w 432"/>
                <a:gd name="T3" fmla="*/ 2147483647 h 706"/>
                <a:gd name="T4" fmla="*/ 2147483647 w 432"/>
                <a:gd name="T5" fmla="*/ 2147483647 h 706"/>
                <a:gd name="T6" fmla="*/ 2147483647 w 432"/>
                <a:gd name="T7" fmla="*/ 2147483647 h 706"/>
                <a:gd name="T8" fmla="*/ 2147483647 w 432"/>
                <a:gd name="T9" fmla="*/ 2147483647 h 706"/>
                <a:gd name="T10" fmla="*/ 2147483647 w 432"/>
                <a:gd name="T11" fmla="*/ 2147483647 h 706"/>
                <a:gd name="T12" fmla="*/ 2147483647 w 432"/>
                <a:gd name="T13" fmla="*/ 2147483647 h 706"/>
                <a:gd name="T14" fmla="*/ 2147483647 w 432"/>
                <a:gd name="T15" fmla="*/ 2147483647 h 706"/>
                <a:gd name="T16" fmla="*/ 2147483647 w 432"/>
                <a:gd name="T17" fmla="*/ 2147483647 h 706"/>
                <a:gd name="T18" fmla="*/ 2147483647 w 432"/>
                <a:gd name="T19" fmla="*/ 2147483647 h 706"/>
                <a:gd name="T20" fmla="*/ 2147483647 w 432"/>
                <a:gd name="T21" fmla="*/ 2147483647 h 706"/>
                <a:gd name="T22" fmla="*/ 2147483647 w 432"/>
                <a:gd name="T23" fmla="*/ 2147483647 h 706"/>
                <a:gd name="T24" fmla="*/ 2147483647 w 432"/>
                <a:gd name="T25" fmla="*/ 2147483647 h 706"/>
                <a:gd name="T26" fmla="*/ 2147483647 w 432"/>
                <a:gd name="T27" fmla="*/ 2147483647 h 706"/>
                <a:gd name="T28" fmla="*/ 2147483647 w 432"/>
                <a:gd name="T29" fmla="*/ 2147483647 h 706"/>
                <a:gd name="T30" fmla="*/ 2147483647 w 432"/>
                <a:gd name="T31" fmla="*/ 2147483647 h 706"/>
                <a:gd name="T32" fmla="*/ 2147483647 w 432"/>
                <a:gd name="T33" fmla="*/ 2147483647 h 706"/>
                <a:gd name="T34" fmla="*/ 2147483647 w 432"/>
                <a:gd name="T35" fmla="*/ 2147483647 h 706"/>
                <a:gd name="T36" fmla="*/ 2147483647 w 432"/>
                <a:gd name="T37" fmla="*/ 2147483647 h 706"/>
                <a:gd name="T38" fmla="*/ 2147483647 w 432"/>
                <a:gd name="T39" fmla="*/ 2147483647 h 706"/>
                <a:gd name="T40" fmla="*/ 2147483647 w 432"/>
                <a:gd name="T41" fmla="*/ 2147483647 h 706"/>
                <a:gd name="T42" fmla="*/ 2147483647 w 432"/>
                <a:gd name="T43" fmla="*/ 2147483647 h 706"/>
                <a:gd name="T44" fmla="*/ 2147483647 w 432"/>
                <a:gd name="T45" fmla="*/ 2147483647 h 706"/>
                <a:gd name="T46" fmla="*/ 2147483647 w 432"/>
                <a:gd name="T47" fmla="*/ 2147483647 h 706"/>
                <a:gd name="T48" fmla="*/ 2147483647 w 432"/>
                <a:gd name="T49" fmla="*/ 2147483647 h 706"/>
                <a:gd name="T50" fmla="*/ 2147483647 w 432"/>
                <a:gd name="T51" fmla="*/ 2147483647 h 706"/>
                <a:gd name="T52" fmla="*/ 2147483647 w 432"/>
                <a:gd name="T53" fmla="*/ 2147483647 h 706"/>
                <a:gd name="T54" fmla="*/ 2147483647 w 432"/>
                <a:gd name="T55" fmla="*/ 2147483647 h 706"/>
                <a:gd name="T56" fmla="*/ 2147483647 w 432"/>
                <a:gd name="T57" fmla="*/ 2147483647 h 706"/>
                <a:gd name="T58" fmla="*/ 2147483647 w 432"/>
                <a:gd name="T59" fmla="*/ 2147483647 h 706"/>
                <a:gd name="T60" fmla="*/ 2147483647 w 432"/>
                <a:gd name="T61" fmla="*/ 2147483647 h 706"/>
                <a:gd name="T62" fmla="*/ 2147483647 w 432"/>
                <a:gd name="T63" fmla="*/ 2147483647 h 706"/>
                <a:gd name="T64" fmla="*/ 2147483647 w 432"/>
                <a:gd name="T65" fmla="*/ 2147483647 h 706"/>
                <a:gd name="T66" fmla="*/ 2147483647 w 432"/>
                <a:gd name="T67" fmla="*/ 2147483647 h 706"/>
                <a:gd name="T68" fmla="*/ 2147483647 w 432"/>
                <a:gd name="T69" fmla="*/ 2147483647 h 706"/>
                <a:gd name="T70" fmla="*/ 2147483647 w 432"/>
                <a:gd name="T71" fmla="*/ 2147483647 h 706"/>
                <a:gd name="T72" fmla="*/ 2147483647 w 432"/>
                <a:gd name="T73" fmla="*/ 2147483647 h 706"/>
                <a:gd name="T74" fmla="*/ 2147483647 w 432"/>
                <a:gd name="T75" fmla="*/ 2147483647 h 706"/>
                <a:gd name="T76" fmla="*/ 2147483647 w 432"/>
                <a:gd name="T77" fmla="*/ 2147483647 h 706"/>
                <a:gd name="T78" fmla="*/ 2147483647 w 432"/>
                <a:gd name="T79" fmla="*/ 2147483647 h 706"/>
                <a:gd name="T80" fmla="*/ 2147483647 w 432"/>
                <a:gd name="T81" fmla="*/ 2147483647 h 706"/>
                <a:gd name="T82" fmla="*/ 2147483647 w 432"/>
                <a:gd name="T83" fmla="*/ 2147483647 h 706"/>
                <a:gd name="T84" fmla="*/ 2147483647 w 432"/>
                <a:gd name="T85" fmla="*/ 2147483647 h 706"/>
                <a:gd name="T86" fmla="*/ 2147483647 w 432"/>
                <a:gd name="T87" fmla="*/ 2147483647 h 706"/>
                <a:gd name="T88" fmla="*/ 2147483647 w 432"/>
                <a:gd name="T89" fmla="*/ 2147483647 h 706"/>
                <a:gd name="T90" fmla="*/ 2147483647 w 432"/>
                <a:gd name="T91" fmla="*/ 2147483647 h 706"/>
                <a:gd name="T92" fmla="*/ 2147483647 w 432"/>
                <a:gd name="T93" fmla="*/ 2147483647 h 706"/>
                <a:gd name="T94" fmla="*/ 2147483647 w 432"/>
                <a:gd name="T95" fmla="*/ 2147483647 h 706"/>
                <a:gd name="T96" fmla="*/ 2147483647 w 432"/>
                <a:gd name="T97" fmla="*/ 2147483647 h 706"/>
                <a:gd name="T98" fmla="*/ 2147483647 w 432"/>
                <a:gd name="T99" fmla="*/ 2147483647 h 706"/>
                <a:gd name="T100" fmla="*/ 2147483647 w 432"/>
                <a:gd name="T101" fmla="*/ 2147483647 h 706"/>
                <a:gd name="T102" fmla="*/ 2147483647 w 432"/>
                <a:gd name="T103" fmla="*/ 2147483647 h 706"/>
                <a:gd name="T104" fmla="*/ 2147483647 w 432"/>
                <a:gd name="T105" fmla="*/ 2147483647 h 706"/>
                <a:gd name="T106" fmla="*/ 2147483647 w 432"/>
                <a:gd name="T107" fmla="*/ 0 h 706"/>
                <a:gd name="T108" fmla="*/ 2147483647 w 432"/>
                <a:gd name="T109" fmla="*/ 0 h 706"/>
                <a:gd name="T110" fmla="*/ 2147483647 w 432"/>
                <a:gd name="T111" fmla="*/ 2147483647 h 706"/>
                <a:gd name="T112" fmla="*/ 0 w 432"/>
                <a:gd name="T113" fmla="*/ 2147483647 h 706"/>
                <a:gd name="T114" fmla="*/ 2147483647 w 432"/>
                <a:gd name="T115" fmla="*/ 2147483647 h 706"/>
                <a:gd name="T116" fmla="*/ 2147483647 w 432"/>
                <a:gd name="T117" fmla="*/ 2147483647 h 70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32"/>
                <a:gd name="T178" fmla="*/ 0 h 706"/>
                <a:gd name="T179" fmla="*/ 432 w 432"/>
                <a:gd name="T180" fmla="*/ 706 h 70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32" h="706">
                  <a:moveTo>
                    <a:pt x="50" y="686"/>
                  </a:moveTo>
                  <a:lnTo>
                    <a:pt x="58" y="696"/>
                  </a:lnTo>
                  <a:lnTo>
                    <a:pt x="66" y="690"/>
                  </a:lnTo>
                  <a:lnTo>
                    <a:pt x="62" y="680"/>
                  </a:lnTo>
                  <a:lnTo>
                    <a:pt x="70" y="630"/>
                  </a:lnTo>
                  <a:lnTo>
                    <a:pt x="84" y="630"/>
                  </a:lnTo>
                  <a:lnTo>
                    <a:pt x="84" y="672"/>
                  </a:lnTo>
                  <a:lnTo>
                    <a:pt x="110" y="694"/>
                  </a:lnTo>
                  <a:lnTo>
                    <a:pt x="78" y="706"/>
                  </a:lnTo>
                  <a:lnTo>
                    <a:pt x="96" y="704"/>
                  </a:lnTo>
                  <a:lnTo>
                    <a:pt x="112" y="700"/>
                  </a:lnTo>
                  <a:lnTo>
                    <a:pt x="132" y="696"/>
                  </a:lnTo>
                  <a:lnTo>
                    <a:pt x="130" y="692"/>
                  </a:lnTo>
                  <a:lnTo>
                    <a:pt x="130" y="688"/>
                  </a:lnTo>
                  <a:lnTo>
                    <a:pt x="140" y="676"/>
                  </a:lnTo>
                  <a:lnTo>
                    <a:pt x="144" y="670"/>
                  </a:lnTo>
                  <a:lnTo>
                    <a:pt x="144" y="668"/>
                  </a:lnTo>
                  <a:lnTo>
                    <a:pt x="144" y="666"/>
                  </a:lnTo>
                  <a:lnTo>
                    <a:pt x="144" y="660"/>
                  </a:lnTo>
                  <a:lnTo>
                    <a:pt x="142" y="654"/>
                  </a:lnTo>
                  <a:lnTo>
                    <a:pt x="146" y="646"/>
                  </a:lnTo>
                  <a:lnTo>
                    <a:pt x="146" y="640"/>
                  </a:lnTo>
                  <a:lnTo>
                    <a:pt x="142" y="634"/>
                  </a:lnTo>
                  <a:lnTo>
                    <a:pt x="136" y="628"/>
                  </a:lnTo>
                  <a:lnTo>
                    <a:pt x="124" y="620"/>
                  </a:lnTo>
                  <a:lnTo>
                    <a:pt x="118" y="616"/>
                  </a:lnTo>
                  <a:lnTo>
                    <a:pt x="116" y="592"/>
                  </a:lnTo>
                  <a:lnTo>
                    <a:pt x="432" y="560"/>
                  </a:lnTo>
                  <a:lnTo>
                    <a:pt x="414" y="522"/>
                  </a:lnTo>
                  <a:lnTo>
                    <a:pt x="414" y="502"/>
                  </a:lnTo>
                  <a:lnTo>
                    <a:pt x="412" y="488"/>
                  </a:lnTo>
                  <a:lnTo>
                    <a:pt x="412" y="480"/>
                  </a:lnTo>
                  <a:lnTo>
                    <a:pt x="406" y="472"/>
                  </a:lnTo>
                  <a:lnTo>
                    <a:pt x="402" y="464"/>
                  </a:lnTo>
                  <a:lnTo>
                    <a:pt x="400" y="456"/>
                  </a:lnTo>
                  <a:lnTo>
                    <a:pt x="400" y="448"/>
                  </a:lnTo>
                  <a:lnTo>
                    <a:pt x="400" y="436"/>
                  </a:lnTo>
                  <a:lnTo>
                    <a:pt x="402" y="428"/>
                  </a:lnTo>
                  <a:lnTo>
                    <a:pt x="404" y="402"/>
                  </a:lnTo>
                  <a:lnTo>
                    <a:pt x="404" y="396"/>
                  </a:lnTo>
                  <a:lnTo>
                    <a:pt x="406" y="392"/>
                  </a:lnTo>
                  <a:lnTo>
                    <a:pt x="414" y="386"/>
                  </a:lnTo>
                  <a:lnTo>
                    <a:pt x="418" y="380"/>
                  </a:lnTo>
                  <a:lnTo>
                    <a:pt x="418" y="376"/>
                  </a:lnTo>
                  <a:lnTo>
                    <a:pt x="416" y="372"/>
                  </a:lnTo>
                  <a:lnTo>
                    <a:pt x="412" y="370"/>
                  </a:lnTo>
                  <a:lnTo>
                    <a:pt x="410" y="368"/>
                  </a:lnTo>
                  <a:lnTo>
                    <a:pt x="408" y="366"/>
                  </a:lnTo>
                  <a:lnTo>
                    <a:pt x="406" y="352"/>
                  </a:lnTo>
                  <a:lnTo>
                    <a:pt x="402" y="344"/>
                  </a:lnTo>
                  <a:lnTo>
                    <a:pt x="398" y="340"/>
                  </a:lnTo>
                  <a:lnTo>
                    <a:pt x="396" y="338"/>
                  </a:lnTo>
                  <a:lnTo>
                    <a:pt x="378" y="294"/>
                  </a:lnTo>
                  <a:lnTo>
                    <a:pt x="294" y="0"/>
                  </a:lnTo>
                  <a:lnTo>
                    <a:pt x="296" y="0"/>
                  </a:lnTo>
                  <a:lnTo>
                    <a:pt x="6" y="24"/>
                  </a:lnTo>
                  <a:lnTo>
                    <a:pt x="0" y="474"/>
                  </a:lnTo>
                  <a:lnTo>
                    <a:pt x="28" y="686"/>
                  </a:lnTo>
                  <a:lnTo>
                    <a:pt x="50" y="686"/>
                  </a:lnTo>
                  <a:close/>
                </a:path>
              </a:pathLst>
            </a:custGeom>
            <a:solidFill>
              <a:srgbClr val="FFFDC5"/>
            </a:solidFill>
            <a:ln w="6350">
              <a:solidFill>
                <a:srgbClr val="FF8C00"/>
              </a:solidFill>
              <a:round/>
              <a:headEnd/>
              <a:tailEnd/>
            </a:ln>
          </p:spPr>
          <p:txBody>
            <a:bodyPr/>
            <a:lstStyle/>
            <a:p>
              <a:endParaRPr lang="en-US"/>
            </a:p>
          </p:txBody>
        </p:sp>
        <p:grpSp>
          <p:nvGrpSpPr>
            <p:cNvPr id="20655" name="Group 110"/>
            <p:cNvGrpSpPr>
              <a:grpSpLocks noChangeAspect="1"/>
            </p:cNvGrpSpPr>
            <p:nvPr/>
          </p:nvGrpSpPr>
          <p:grpSpPr bwMode="auto">
            <a:xfrm>
              <a:off x="7469886" y="2591046"/>
              <a:ext cx="901377" cy="553091"/>
              <a:chOff x="4639" y="1776"/>
              <a:chExt cx="898" cy="507"/>
            </a:xfrm>
          </p:grpSpPr>
          <p:sp>
            <p:nvSpPr>
              <p:cNvPr id="20712" name="Freeform 111"/>
              <p:cNvSpPr>
                <a:spLocks noChangeAspect="1"/>
              </p:cNvSpPr>
              <p:nvPr/>
            </p:nvSpPr>
            <p:spPr bwMode="auto">
              <a:xfrm>
                <a:off x="5493" y="1912"/>
                <a:ext cx="44" cy="140"/>
              </a:xfrm>
              <a:custGeom>
                <a:avLst/>
                <a:gdLst>
                  <a:gd name="T0" fmla="*/ 8 w 44"/>
                  <a:gd name="T1" fmla="*/ 18 h 140"/>
                  <a:gd name="T2" fmla="*/ 16 w 44"/>
                  <a:gd name="T3" fmla="*/ 14 h 140"/>
                  <a:gd name="T4" fmla="*/ 22 w 44"/>
                  <a:gd name="T5" fmla="*/ 8 h 140"/>
                  <a:gd name="T6" fmla="*/ 30 w 44"/>
                  <a:gd name="T7" fmla="*/ 2 h 140"/>
                  <a:gd name="T8" fmla="*/ 36 w 44"/>
                  <a:gd name="T9" fmla="*/ 0 h 140"/>
                  <a:gd name="T10" fmla="*/ 44 w 44"/>
                  <a:gd name="T11" fmla="*/ 0 h 140"/>
                  <a:gd name="T12" fmla="*/ 44 w 44"/>
                  <a:gd name="T13" fmla="*/ 8 h 140"/>
                  <a:gd name="T14" fmla="*/ 44 w 44"/>
                  <a:gd name="T15" fmla="*/ 18 h 140"/>
                  <a:gd name="T16" fmla="*/ 40 w 44"/>
                  <a:gd name="T17" fmla="*/ 28 h 140"/>
                  <a:gd name="T18" fmla="*/ 38 w 44"/>
                  <a:gd name="T19" fmla="*/ 36 h 140"/>
                  <a:gd name="T20" fmla="*/ 38 w 44"/>
                  <a:gd name="T21" fmla="*/ 42 h 140"/>
                  <a:gd name="T22" fmla="*/ 36 w 44"/>
                  <a:gd name="T23" fmla="*/ 58 h 140"/>
                  <a:gd name="T24" fmla="*/ 30 w 44"/>
                  <a:gd name="T25" fmla="*/ 66 h 140"/>
                  <a:gd name="T26" fmla="*/ 28 w 44"/>
                  <a:gd name="T27" fmla="*/ 74 h 140"/>
                  <a:gd name="T28" fmla="*/ 16 w 44"/>
                  <a:gd name="T29" fmla="*/ 84 h 140"/>
                  <a:gd name="T30" fmla="*/ 18 w 44"/>
                  <a:gd name="T31" fmla="*/ 94 h 140"/>
                  <a:gd name="T32" fmla="*/ 8 w 44"/>
                  <a:gd name="T33" fmla="*/ 108 h 140"/>
                  <a:gd name="T34" fmla="*/ 8 w 44"/>
                  <a:gd name="T35" fmla="*/ 112 h 140"/>
                  <a:gd name="T36" fmla="*/ 8 w 44"/>
                  <a:gd name="T37" fmla="*/ 134 h 140"/>
                  <a:gd name="T38" fmla="*/ 8 w 44"/>
                  <a:gd name="T39" fmla="*/ 138 h 140"/>
                  <a:gd name="T40" fmla="*/ 6 w 44"/>
                  <a:gd name="T41" fmla="*/ 140 h 140"/>
                  <a:gd name="T42" fmla="*/ 6 w 44"/>
                  <a:gd name="T43" fmla="*/ 138 h 140"/>
                  <a:gd name="T44" fmla="*/ 4 w 44"/>
                  <a:gd name="T45" fmla="*/ 132 h 140"/>
                  <a:gd name="T46" fmla="*/ 0 w 44"/>
                  <a:gd name="T47" fmla="*/ 118 h 140"/>
                  <a:gd name="T48" fmla="*/ 0 w 44"/>
                  <a:gd name="T49" fmla="*/ 96 h 140"/>
                  <a:gd name="T50" fmla="*/ 0 w 44"/>
                  <a:gd name="T51" fmla="*/ 78 h 140"/>
                  <a:gd name="T52" fmla="*/ 2 w 44"/>
                  <a:gd name="T53" fmla="*/ 64 h 140"/>
                  <a:gd name="T54" fmla="*/ 8 w 44"/>
                  <a:gd name="T55" fmla="*/ 60 h 140"/>
                  <a:gd name="T56" fmla="*/ 8 w 44"/>
                  <a:gd name="T57" fmla="*/ 46 h 140"/>
                  <a:gd name="T58" fmla="*/ 16 w 44"/>
                  <a:gd name="T59" fmla="*/ 36 h 140"/>
                  <a:gd name="T60" fmla="*/ 18 w 44"/>
                  <a:gd name="T61" fmla="*/ 30 h 140"/>
                  <a:gd name="T62" fmla="*/ 18 w 44"/>
                  <a:gd name="T63" fmla="*/ 28 h 140"/>
                  <a:gd name="T64" fmla="*/ 18 w 44"/>
                  <a:gd name="T65" fmla="*/ 24 h 140"/>
                  <a:gd name="T66" fmla="*/ 14 w 44"/>
                  <a:gd name="T67" fmla="*/ 22 h 140"/>
                  <a:gd name="T68" fmla="*/ 10 w 44"/>
                  <a:gd name="T69" fmla="*/ 20 h 140"/>
                  <a:gd name="T70" fmla="*/ 8 w 44"/>
                  <a:gd name="T71" fmla="*/ 20 h 140"/>
                  <a:gd name="T72" fmla="*/ 8 w 44"/>
                  <a:gd name="T73" fmla="*/ 20 h 14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4"/>
                  <a:gd name="T112" fmla="*/ 0 h 140"/>
                  <a:gd name="T113" fmla="*/ 44 w 44"/>
                  <a:gd name="T114" fmla="*/ 140 h 14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4" h="140">
                    <a:moveTo>
                      <a:pt x="8" y="18"/>
                    </a:moveTo>
                    <a:lnTo>
                      <a:pt x="16" y="14"/>
                    </a:lnTo>
                    <a:lnTo>
                      <a:pt x="22" y="8"/>
                    </a:lnTo>
                    <a:lnTo>
                      <a:pt x="30" y="2"/>
                    </a:lnTo>
                    <a:lnTo>
                      <a:pt x="36" y="0"/>
                    </a:lnTo>
                    <a:lnTo>
                      <a:pt x="44" y="0"/>
                    </a:lnTo>
                    <a:lnTo>
                      <a:pt x="44" y="8"/>
                    </a:lnTo>
                    <a:lnTo>
                      <a:pt x="44" y="18"/>
                    </a:lnTo>
                    <a:lnTo>
                      <a:pt x="40" y="28"/>
                    </a:lnTo>
                    <a:lnTo>
                      <a:pt x="38" y="36"/>
                    </a:lnTo>
                    <a:lnTo>
                      <a:pt x="38" y="42"/>
                    </a:lnTo>
                    <a:lnTo>
                      <a:pt x="36" y="58"/>
                    </a:lnTo>
                    <a:lnTo>
                      <a:pt x="30" y="66"/>
                    </a:lnTo>
                    <a:lnTo>
                      <a:pt x="28" y="74"/>
                    </a:lnTo>
                    <a:lnTo>
                      <a:pt x="16" y="84"/>
                    </a:lnTo>
                    <a:lnTo>
                      <a:pt x="18" y="94"/>
                    </a:lnTo>
                    <a:lnTo>
                      <a:pt x="8" y="108"/>
                    </a:lnTo>
                    <a:lnTo>
                      <a:pt x="8" y="112"/>
                    </a:lnTo>
                    <a:lnTo>
                      <a:pt x="8" y="134"/>
                    </a:lnTo>
                    <a:lnTo>
                      <a:pt x="8" y="138"/>
                    </a:lnTo>
                    <a:lnTo>
                      <a:pt x="6" y="140"/>
                    </a:lnTo>
                    <a:lnTo>
                      <a:pt x="6" y="138"/>
                    </a:lnTo>
                    <a:lnTo>
                      <a:pt x="4" y="132"/>
                    </a:lnTo>
                    <a:lnTo>
                      <a:pt x="0" y="118"/>
                    </a:lnTo>
                    <a:lnTo>
                      <a:pt x="0" y="96"/>
                    </a:lnTo>
                    <a:lnTo>
                      <a:pt x="0" y="78"/>
                    </a:lnTo>
                    <a:lnTo>
                      <a:pt x="2" y="64"/>
                    </a:lnTo>
                    <a:lnTo>
                      <a:pt x="8" y="60"/>
                    </a:lnTo>
                    <a:lnTo>
                      <a:pt x="8" y="46"/>
                    </a:lnTo>
                    <a:lnTo>
                      <a:pt x="16" y="36"/>
                    </a:lnTo>
                    <a:lnTo>
                      <a:pt x="18" y="30"/>
                    </a:lnTo>
                    <a:lnTo>
                      <a:pt x="18" y="28"/>
                    </a:lnTo>
                    <a:lnTo>
                      <a:pt x="18" y="24"/>
                    </a:lnTo>
                    <a:lnTo>
                      <a:pt x="14" y="22"/>
                    </a:lnTo>
                    <a:lnTo>
                      <a:pt x="10" y="20"/>
                    </a:lnTo>
                    <a:lnTo>
                      <a:pt x="8" y="20"/>
                    </a:lnTo>
                  </a:path>
                </a:pathLst>
              </a:custGeom>
              <a:solidFill>
                <a:srgbClr val="FFFDC5"/>
              </a:solidFill>
              <a:ln w="6350">
                <a:solidFill>
                  <a:srgbClr val="FF8C00"/>
                </a:solidFill>
                <a:round/>
                <a:headEnd/>
                <a:tailEnd/>
              </a:ln>
            </p:spPr>
            <p:txBody>
              <a:bodyPr/>
              <a:lstStyle/>
              <a:p>
                <a:endParaRPr lang="en-US"/>
              </a:p>
            </p:txBody>
          </p:sp>
          <p:sp>
            <p:nvSpPr>
              <p:cNvPr id="20713" name="Freeform 112"/>
              <p:cNvSpPr>
                <a:spLocks noChangeAspect="1"/>
              </p:cNvSpPr>
              <p:nvPr/>
            </p:nvSpPr>
            <p:spPr bwMode="auto">
              <a:xfrm>
                <a:off x="4639" y="1776"/>
                <a:ext cx="892" cy="507"/>
              </a:xfrm>
              <a:custGeom>
                <a:avLst/>
                <a:gdLst>
                  <a:gd name="T0" fmla="*/ 880 w 892"/>
                  <a:gd name="T1" fmla="*/ 356 h 507"/>
                  <a:gd name="T2" fmla="*/ 892 w 892"/>
                  <a:gd name="T3" fmla="*/ 350 h 507"/>
                  <a:gd name="T4" fmla="*/ 842 w 892"/>
                  <a:gd name="T5" fmla="*/ 308 h 507"/>
                  <a:gd name="T6" fmla="*/ 830 w 892"/>
                  <a:gd name="T7" fmla="*/ 310 h 507"/>
                  <a:gd name="T8" fmla="*/ 834 w 892"/>
                  <a:gd name="T9" fmla="*/ 322 h 507"/>
                  <a:gd name="T10" fmla="*/ 806 w 892"/>
                  <a:gd name="T11" fmla="*/ 310 h 507"/>
                  <a:gd name="T12" fmla="*/ 748 w 892"/>
                  <a:gd name="T13" fmla="*/ 284 h 507"/>
                  <a:gd name="T14" fmla="*/ 816 w 892"/>
                  <a:gd name="T15" fmla="*/ 306 h 507"/>
                  <a:gd name="T16" fmla="*/ 762 w 892"/>
                  <a:gd name="T17" fmla="*/ 242 h 507"/>
                  <a:gd name="T18" fmla="*/ 812 w 892"/>
                  <a:gd name="T19" fmla="*/ 262 h 507"/>
                  <a:gd name="T20" fmla="*/ 820 w 892"/>
                  <a:gd name="T21" fmla="*/ 236 h 507"/>
                  <a:gd name="T22" fmla="*/ 754 w 892"/>
                  <a:gd name="T23" fmla="*/ 194 h 507"/>
                  <a:gd name="T24" fmla="*/ 804 w 892"/>
                  <a:gd name="T25" fmla="*/ 212 h 507"/>
                  <a:gd name="T26" fmla="*/ 804 w 892"/>
                  <a:gd name="T27" fmla="*/ 170 h 507"/>
                  <a:gd name="T28" fmla="*/ 744 w 892"/>
                  <a:gd name="T29" fmla="*/ 146 h 507"/>
                  <a:gd name="T30" fmla="*/ 710 w 892"/>
                  <a:gd name="T31" fmla="*/ 130 h 507"/>
                  <a:gd name="T32" fmla="*/ 678 w 892"/>
                  <a:gd name="T33" fmla="*/ 126 h 507"/>
                  <a:gd name="T34" fmla="*/ 678 w 892"/>
                  <a:gd name="T35" fmla="*/ 92 h 507"/>
                  <a:gd name="T36" fmla="*/ 698 w 892"/>
                  <a:gd name="T37" fmla="*/ 68 h 507"/>
                  <a:gd name="T38" fmla="*/ 682 w 892"/>
                  <a:gd name="T39" fmla="*/ 42 h 507"/>
                  <a:gd name="T40" fmla="*/ 642 w 892"/>
                  <a:gd name="T41" fmla="*/ 30 h 507"/>
                  <a:gd name="T42" fmla="*/ 638 w 892"/>
                  <a:gd name="T43" fmla="*/ 14 h 507"/>
                  <a:gd name="T44" fmla="*/ 626 w 892"/>
                  <a:gd name="T45" fmla="*/ 2 h 507"/>
                  <a:gd name="T46" fmla="*/ 610 w 892"/>
                  <a:gd name="T47" fmla="*/ 10 h 507"/>
                  <a:gd name="T48" fmla="*/ 604 w 892"/>
                  <a:gd name="T49" fmla="*/ 24 h 507"/>
                  <a:gd name="T50" fmla="*/ 542 w 892"/>
                  <a:gd name="T51" fmla="*/ 0 h 507"/>
                  <a:gd name="T52" fmla="*/ 518 w 892"/>
                  <a:gd name="T53" fmla="*/ 78 h 507"/>
                  <a:gd name="T54" fmla="*/ 502 w 892"/>
                  <a:gd name="T55" fmla="*/ 102 h 507"/>
                  <a:gd name="T56" fmla="*/ 490 w 892"/>
                  <a:gd name="T57" fmla="*/ 98 h 507"/>
                  <a:gd name="T58" fmla="*/ 478 w 892"/>
                  <a:gd name="T59" fmla="*/ 102 h 507"/>
                  <a:gd name="T60" fmla="*/ 472 w 892"/>
                  <a:gd name="T61" fmla="*/ 136 h 507"/>
                  <a:gd name="T62" fmla="*/ 462 w 892"/>
                  <a:gd name="T63" fmla="*/ 160 h 507"/>
                  <a:gd name="T64" fmla="*/ 430 w 892"/>
                  <a:gd name="T65" fmla="*/ 148 h 507"/>
                  <a:gd name="T66" fmla="*/ 416 w 892"/>
                  <a:gd name="T67" fmla="*/ 152 h 507"/>
                  <a:gd name="T68" fmla="*/ 414 w 892"/>
                  <a:gd name="T69" fmla="*/ 182 h 507"/>
                  <a:gd name="T70" fmla="*/ 404 w 892"/>
                  <a:gd name="T71" fmla="*/ 208 h 507"/>
                  <a:gd name="T72" fmla="*/ 386 w 892"/>
                  <a:gd name="T73" fmla="*/ 252 h 507"/>
                  <a:gd name="T74" fmla="*/ 376 w 892"/>
                  <a:gd name="T75" fmla="*/ 292 h 507"/>
                  <a:gd name="T76" fmla="*/ 360 w 892"/>
                  <a:gd name="T77" fmla="*/ 328 h 507"/>
                  <a:gd name="T78" fmla="*/ 340 w 892"/>
                  <a:gd name="T79" fmla="*/ 328 h 507"/>
                  <a:gd name="T80" fmla="*/ 320 w 892"/>
                  <a:gd name="T81" fmla="*/ 334 h 507"/>
                  <a:gd name="T82" fmla="*/ 314 w 892"/>
                  <a:gd name="T83" fmla="*/ 348 h 507"/>
                  <a:gd name="T84" fmla="*/ 294 w 892"/>
                  <a:gd name="T85" fmla="*/ 362 h 507"/>
                  <a:gd name="T86" fmla="*/ 264 w 892"/>
                  <a:gd name="T87" fmla="*/ 364 h 507"/>
                  <a:gd name="T88" fmla="*/ 248 w 892"/>
                  <a:gd name="T89" fmla="*/ 374 h 507"/>
                  <a:gd name="T90" fmla="*/ 222 w 892"/>
                  <a:gd name="T91" fmla="*/ 374 h 507"/>
                  <a:gd name="T92" fmla="*/ 198 w 892"/>
                  <a:gd name="T93" fmla="*/ 358 h 507"/>
                  <a:gd name="T94" fmla="*/ 166 w 892"/>
                  <a:gd name="T95" fmla="*/ 368 h 507"/>
                  <a:gd name="T96" fmla="*/ 136 w 892"/>
                  <a:gd name="T97" fmla="*/ 391 h 507"/>
                  <a:gd name="T98" fmla="*/ 116 w 892"/>
                  <a:gd name="T99" fmla="*/ 421 h 507"/>
                  <a:gd name="T100" fmla="*/ 100 w 892"/>
                  <a:gd name="T101" fmla="*/ 445 h 507"/>
                  <a:gd name="T102" fmla="*/ 82 w 892"/>
                  <a:gd name="T103" fmla="*/ 457 h 507"/>
                  <a:gd name="T104" fmla="*/ 208 w 892"/>
                  <a:gd name="T105" fmla="*/ 475 h 507"/>
                  <a:gd name="T106" fmla="*/ 340 w 892"/>
                  <a:gd name="T107" fmla="*/ 457 h 507"/>
                  <a:gd name="T108" fmla="*/ 734 w 892"/>
                  <a:gd name="T109" fmla="*/ 391 h 50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92"/>
                  <a:gd name="T166" fmla="*/ 0 h 507"/>
                  <a:gd name="T167" fmla="*/ 892 w 892"/>
                  <a:gd name="T168" fmla="*/ 507 h 50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92" h="507">
                    <a:moveTo>
                      <a:pt x="874" y="356"/>
                    </a:moveTo>
                    <a:lnTo>
                      <a:pt x="878" y="358"/>
                    </a:lnTo>
                    <a:lnTo>
                      <a:pt x="880" y="358"/>
                    </a:lnTo>
                    <a:lnTo>
                      <a:pt x="880" y="356"/>
                    </a:lnTo>
                    <a:lnTo>
                      <a:pt x="876" y="336"/>
                    </a:lnTo>
                    <a:lnTo>
                      <a:pt x="878" y="338"/>
                    </a:lnTo>
                    <a:lnTo>
                      <a:pt x="888" y="356"/>
                    </a:lnTo>
                    <a:lnTo>
                      <a:pt x="892" y="350"/>
                    </a:lnTo>
                    <a:lnTo>
                      <a:pt x="870" y="304"/>
                    </a:lnTo>
                    <a:lnTo>
                      <a:pt x="860" y="302"/>
                    </a:lnTo>
                    <a:lnTo>
                      <a:pt x="854" y="308"/>
                    </a:lnTo>
                    <a:lnTo>
                      <a:pt x="842" y="308"/>
                    </a:lnTo>
                    <a:lnTo>
                      <a:pt x="836" y="304"/>
                    </a:lnTo>
                    <a:lnTo>
                      <a:pt x="834" y="302"/>
                    </a:lnTo>
                    <a:lnTo>
                      <a:pt x="830" y="304"/>
                    </a:lnTo>
                    <a:lnTo>
                      <a:pt x="830" y="310"/>
                    </a:lnTo>
                    <a:lnTo>
                      <a:pt x="830" y="314"/>
                    </a:lnTo>
                    <a:lnTo>
                      <a:pt x="834" y="318"/>
                    </a:lnTo>
                    <a:lnTo>
                      <a:pt x="836" y="320"/>
                    </a:lnTo>
                    <a:lnTo>
                      <a:pt x="834" y="322"/>
                    </a:lnTo>
                    <a:lnTo>
                      <a:pt x="832" y="322"/>
                    </a:lnTo>
                    <a:lnTo>
                      <a:pt x="824" y="318"/>
                    </a:lnTo>
                    <a:lnTo>
                      <a:pt x="812" y="318"/>
                    </a:lnTo>
                    <a:lnTo>
                      <a:pt x="806" y="310"/>
                    </a:lnTo>
                    <a:lnTo>
                      <a:pt x="796" y="306"/>
                    </a:lnTo>
                    <a:lnTo>
                      <a:pt x="784" y="288"/>
                    </a:lnTo>
                    <a:lnTo>
                      <a:pt x="762" y="286"/>
                    </a:lnTo>
                    <a:lnTo>
                      <a:pt x="748" y="284"/>
                    </a:lnTo>
                    <a:lnTo>
                      <a:pt x="728" y="276"/>
                    </a:lnTo>
                    <a:lnTo>
                      <a:pt x="744" y="274"/>
                    </a:lnTo>
                    <a:lnTo>
                      <a:pt x="788" y="280"/>
                    </a:lnTo>
                    <a:lnTo>
                      <a:pt x="816" y="306"/>
                    </a:lnTo>
                    <a:lnTo>
                      <a:pt x="830" y="290"/>
                    </a:lnTo>
                    <a:lnTo>
                      <a:pt x="808" y="274"/>
                    </a:lnTo>
                    <a:lnTo>
                      <a:pt x="784" y="266"/>
                    </a:lnTo>
                    <a:lnTo>
                      <a:pt x="762" y="242"/>
                    </a:lnTo>
                    <a:lnTo>
                      <a:pt x="770" y="244"/>
                    </a:lnTo>
                    <a:lnTo>
                      <a:pt x="792" y="262"/>
                    </a:lnTo>
                    <a:lnTo>
                      <a:pt x="804" y="268"/>
                    </a:lnTo>
                    <a:lnTo>
                      <a:pt x="812" y="262"/>
                    </a:lnTo>
                    <a:lnTo>
                      <a:pt x="802" y="256"/>
                    </a:lnTo>
                    <a:lnTo>
                      <a:pt x="802" y="242"/>
                    </a:lnTo>
                    <a:lnTo>
                      <a:pt x="820" y="252"/>
                    </a:lnTo>
                    <a:lnTo>
                      <a:pt x="820" y="236"/>
                    </a:lnTo>
                    <a:lnTo>
                      <a:pt x="808" y="228"/>
                    </a:lnTo>
                    <a:lnTo>
                      <a:pt x="806" y="218"/>
                    </a:lnTo>
                    <a:lnTo>
                      <a:pt x="782" y="216"/>
                    </a:lnTo>
                    <a:lnTo>
                      <a:pt x="754" y="194"/>
                    </a:lnTo>
                    <a:lnTo>
                      <a:pt x="734" y="174"/>
                    </a:lnTo>
                    <a:lnTo>
                      <a:pt x="760" y="192"/>
                    </a:lnTo>
                    <a:lnTo>
                      <a:pt x="784" y="210"/>
                    </a:lnTo>
                    <a:lnTo>
                      <a:pt x="804" y="212"/>
                    </a:lnTo>
                    <a:lnTo>
                      <a:pt x="806" y="186"/>
                    </a:lnTo>
                    <a:lnTo>
                      <a:pt x="812" y="178"/>
                    </a:lnTo>
                    <a:lnTo>
                      <a:pt x="812" y="172"/>
                    </a:lnTo>
                    <a:lnTo>
                      <a:pt x="804" y="170"/>
                    </a:lnTo>
                    <a:lnTo>
                      <a:pt x="794" y="168"/>
                    </a:lnTo>
                    <a:lnTo>
                      <a:pt x="778" y="160"/>
                    </a:lnTo>
                    <a:lnTo>
                      <a:pt x="758" y="146"/>
                    </a:lnTo>
                    <a:lnTo>
                      <a:pt x="744" y="146"/>
                    </a:lnTo>
                    <a:lnTo>
                      <a:pt x="732" y="144"/>
                    </a:lnTo>
                    <a:lnTo>
                      <a:pt x="724" y="140"/>
                    </a:lnTo>
                    <a:lnTo>
                      <a:pt x="718" y="136"/>
                    </a:lnTo>
                    <a:lnTo>
                      <a:pt x="710" y="130"/>
                    </a:lnTo>
                    <a:lnTo>
                      <a:pt x="710" y="126"/>
                    </a:lnTo>
                    <a:lnTo>
                      <a:pt x="686" y="132"/>
                    </a:lnTo>
                    <a:lnTo>
                      <a:pt x="680" y="130"/>
                    </a:lnTo>
                    <a:lnTo>
                      <a:pt x="678" y="126"/>
                    </a:lnTo>
                    <a:lnTo>
                      <a:pt x="676" y="120"/>
                    </a:lnTo>
                    <a:lnTo>
                      <a:pt x="676" y="112"/>
                    </a:lnTo>
                    <a:lnTo>
                      <a:pt x="676" y="98"/>
                    </a:lnTo>
                    <a:lnTo>
                      <a:pt x="678" y="92"/>
                    </a:lnTo>
                    <a:lnTo>
                      <a:pt x="688" y="86"/>
                    </a:lnTo>
                    <a:lnTo>
                      <a:pt x="692" y="80"/>
                    </a:lnTo>
                    <a:lnTo>
                      <a:pt x="696" y="74"/>
                    </a:lnTo>
                    <a:lnTo>
                      <a:pt x="698" y="68"/>
                    </a:lnTo>
                    <a:lnTo>
                      <a:pt x="698" y="64"/>
                    </a:lnTo>
                    <a:lnTo>
                      <a:pt x="696" y="54"/>
                    </a:lnTo>
                    <a:lnTo>
                      <a:pt x="690" y="48"/>
                    </a:lnTo>
                    <a:lnTo>
                      <a:pt x="682" y="42"/>
                    </a:lnTo>
                    <a:lnTo>
                      <a:pt x="674" y="38"/>
                    </a:lnTo>
                    <a:lnTo>
                      <a:pt x="664" y="34"/>
                    </a:lnTo>
                    <a:lnTo>
                      <a:pt x="652" y="32"/>
                    </a:lnTo>
                    <a:lnTo>
                      <a:pt x="642" y="30"/>
                    </a:lnTo>
                    <a:lnTo>
                      <a:pt x="638" y="26"/>
                    </a:lnTo>
                    <a:lnTo>
                      <a:pt x="636" y="22"/>
                    </a:lnTo>
                    <a:lnTo>
                      <a:pt x="636" y="18"/>
                    </a:lnTo>
                    <a:lnTo>
                      <a:pt x="638" y="14"/>
                    </a:lnTo>
                    <a:lnTo>
                      <a:pt x="640" y="10"/>
                    </a:lnTo>
                    <a:lnTo>
                      <a:pt x="636" y="6"/>
                    </a:lnTo>
                    <a:lnTo>
                      <a:pt x="632" y="4"/>
                    </a:lnTo>
                    <a:lnTo>
                      <a:pt x="626" y="2"/>
                    </a:lnTo>
                    <a:lnTo>
                      <a:pt x="620" y="4"/>
                    </a:lnTo>
                    <a:lnTo>
                      <a:pt x="612" y="8"/>
                    </a:lnTo>
                    <a:lnTo>
                      <a:pt x="608" y="10"/>
                    </a:lnTo>
                    <a:lnTo>
                      <a:pt x="610" y="10"/>
                    </a:lnTo>
                    <a:lnTo>
                      <a:pt x="610" y="16"/>
                    </a:lnTo>
                    <a:lnTo>
                      <a:pt x="610" y="20"/>
                    </a:lnTo>
                    <a:lnTo>
                      <a:pt x="608" y="22"/>
                    </a:lnTo>
                    <a:lnTo>
                      <a:pt x="604" y="24"/>
                    </a:lnTo>
                    <a:lnTo>
                      <a:pt x="598" y="24"/>
                    </a:lnTo>
                    <a:lnTo>
                      <a:pt x="588" y="22"/>
                    </a:lnTo>
                    <a:lnTo>
                      <a:pt x="574" y="16"/>
                    </a:lnTo>
                    <a:lnTo>
                      <a:pt x="542" y="0"/>
                    </a:lnTo>
                    <a:lnTo>
                      <a:pt x="538" y="38"/>
                    </a:lnTo>
                    <a:lnTo>
                      <a:pt x="532" y="46"/>
                    </a:lnTo>
                    <a:lnTo>
                      <a:pt x="524" y="66"/>
                    </a:lnTo>
                    <a:lnTo>
                      <a:pt x="518" y="78"/>
                    </a:lnTo>
                    <a:lnTo>
                      <a:pt x="514" y="82"/>
                    </a:lnTo>
                    <a:lnTo>
                      <a:pt x="510" y="80"/>
                    </a:lnTo>
                    <a:lnTo>
                      <a:pt x="504" y="96"/>
                    </a:lnTo>
                    <a:lnTo>
                      <a:pt x="502" y="102"/>
                    </a:lnTo>
                    <a:lnTo>
                      <a:pt x="500" y="104"/>
                    </a:lnTo>
                    <a:lnTo>
                      <a:pt x="496" y="106"/>
                    </a:lnTo>
                    <a:lnTo>
                      <a:pt x="494" y="102"/>
                    </a:lnTo>
                    <a:lnTo>
                      <a:pt x="490" y="98"/>
                    </a:lnTo>
                    <a:lnTo>
                      <a:pt x="486" y="98"/>
                    </a:lnTo>
                    <a:lnTo>
                      <a:pt x="484" y="96"/>
                    </a:lnTo>
                    <a:lnTo>
                      <a:pt x="482" y="98"/>
                    </a:lnTo>
                    <a:lnTo>
                      <a:pt x="478" y="102"/>
                    </a:lnTo>
                    <a:lnTo>
                      <a:pt x="476" y="110"/>
                    </a:lnTo>
                    <a:lnTo>
                      <a:pt x="476" y="122"/>
                    </a:lnTo>
                    <a:lnTo>
                      <a:pt x="474" y="130"/>
                    </a:lnTo>
                    <a:lnTo>
                      <a:pt x="472" y="136"/>
                    </a:lnTo>
                    <a:lnTo>
                      <a:pt x="470" y="144"/>
                    </a:lnTo>
                    <a:lnTo>
                      <a:pt x="468" y="150"/>
                    </a:lnTo>
                    <a:lnTo>
                      <a:pt x="466" y="156"/>
                    </a:lnTo>
                    <a:lnTo>
                      <a:pt x="462" y="160"/>
                    </a:lnTo>
                    <a:lnTo>
                      <a:pt x="454" y="162"/>
                    </a:lnTo>
                    <a:lnTo>
                      <a:pt x="446" y="160"/>
                    </a:lnTo>
                    <a:lnTo>
                      <a:pt x="436" y="152"/>
                    </a:lnTo>
                    <a:lnTo>
                      <a:pt x="430" y="148"/>
                    </a:lnTo>
                    <a:lnTo>
                      <a:pt x="426" y="146"/>
                    </a:lnTo>
                    <a:lnTo>
                      <a:pt x="422" y="146"/>
                    </a:lnTo>
                    <a:lnTo>
                      <a:pt x="418" y="148"/>
                    </a:lnTo>
                    <a:lnTo>
                      <a:pt x="416" y="152"/>
                    </a:lnTo>
                    <a:lnTo>
                      <a:pt x="416" y="160"/>
                    </a:lnTo>
                    <a:lnTo>
                      <a:pt x="418" y="172"/>
                    </a:lnTo>
                    <a:lnTo>
                      <a:pt x="416" y="176"/>
                    </a:lnTo>
                    <a:lnTo>
                      <a:pt x="414" y="182"/>
                    </a:lnTo>
                    <a:lnTo>
                      <a:pt x="410" y="188"/>
                    </a:lnTo>
                    <a:lnTo>
                      <a:pt x="408" y="202"/>
                    </a:lnTo>
                    <a:lnTo>
                      <a:pt x="406" y="204"/>
                    </a:lnTo>
                    <a:lnTo>
                      <a:pt x="404" y="208"/>
                    </a:lnTo>
                    <a:lnTo>
                      <a:pt x="400" y="218"/>
                    </a:lnTo>
                    <a:lnTo>
                      <a:pt x="398" y="234"/>
                    </a:lnTo>
                    <a:lnTo>
                      <a:pt x="394" y="242"/>
                    </a:lnTo>
                    <a:lnTo>
                      <a:pt x="386" y="252"/>
                    </a:lnTo>
                    <a:lnTo>
                      <a:pt x="380" y="266"/>
                    </a:lnTo>
                    <a:lnTo>
                      <a:pt x="376" y="272"/>
                    </a:lnTo>
                    <a:lnTo>
                      <a:pt x="376" y="278"/>
                    </a:lnTo>
                    <a:lnTo>
                      <a:pt x="376" y="292"/>
                    </a:lnTo>
                    <a:lnTo>
                      <a:pt x="380" y="296"/>
                    </a:lnTo>
                    <a:lnTo>
                      <a:pt x="374" y="304"/>
                    </a:lnTo>
                    <a:lnTo>
                      <a:pt x="378" y="314"/>
                    </a:lnTo>
                    <a:lnTo>
                      <a:pt x="360" y="328"/>
                    </a:lnTo>
                    <a:lnTo>
                      <a:pt x="356" y="326"/>
                    </a:lnTo>
                    <a:lnTo>
                      <a:pt x="350" y="324"/>
                    </a:lnTo>
                    <a:lnTo>
                      <a:pt x="344" y="326"/>
                    </a:lnTo>
                    <a:lnTo>
                      <a:pt x="340" y="328"/>
                    </a:lnTo>
                    <a:lnTo>
                      <a:pt x="336" y="332"/>
                    </a:lnTo>
                    <a:lnTo>
                      <a:pt x="332" y="340"/>
                    </a:lnTo>
                    <a:lnTo>
                      <a:pt x="328" y="338"/>
                    </a:lnTo>
                    <a:lnTo>
                      <a:pt x="320" y="334"/>
                    </a:lnTo>
                    <a:lnTo>
                      <a:pt x="316" y="334"/>
                    </a:lnTo>
                    <a:lnTo>
                      <a:pt x="314" y="336"/>
                    </a:lnTo>
                    <a:lnTo>
                      <a:pt x="312" y="340"/>
                    </a:lnTo>
                    <a:lnTo>
                      <a:pt x="314" y="348"/>
                    </a:lnTo>
                    <a:lnTo>
                      <a:pt x="312" y="352"/>
                    </a:lnTo>
                    <a:lnTo>
                      <a:pt x="308" y="354"/>
                    </a:lnTo>
                    <a:lnTo>
                      <a:pt x="298" y="358"/>
                    </a:lnTo>
                    <a:lnTo>
                      <a:pt x="294" y="362"/>
                    </a:lnTo>
                    <a:lnTo>
                      <a:pt x="280" y="366"/>
                    </a:lnTo>
                    <a:lnTo>
                      <a:pt x="274" y="366"/>
                    </a:lnTo>
                    <a:lnTo>
                      <a:pt x="268" y="366"/>
                    </a:lnTo>
                    <a:lnTo>
                      <a:pt x="264" y="364"/>
                    </a:lnTo>
                    <a:lnTo>
                      <a:pt x="262" y="358"/>
                    </a:lnTo>
                    <a:lnTo>
                      <a:pt x="260" y="362"/>
                    </a:lnTo>
                    <a:lnTo>
                      <a:pt x="252" y="370"/>
                    </a:lnTo>
                    <a:lnTo>
                      <a:pt x="248" y="374"/>
                    </a:lnTo>
                    <a:lnTo>
                      <a:pt x="242" y="378"/>
                    </a:lnTo>
                    <a:lnTo>
                      <a:pt x="234" y="378"/>
                    </a:lnTo>
                    <a:lnTo>
                      <a:pt x="226" y="376"/>
                    </a:lnTo>
                    <a:lnTo>
                      <a:pt x="222" y="374"/>
                    </a:lnTo>
                    <a:lnTo>
                      <a:pt x="214" y="372"/>
                    </a:lnTo>
                    <a:lnTo>
                      <a:pt x="208" y="370"/>
                    </a:lnTo>
                    <a:lnTo>
                      <a:pt x="202" y="364"/>
                    </a:lnTo>
                    <a:lnTo>
                      <a:pt x="198" y="358"/>
                    </a:lnTo>
                    <a:lnTo>
                      <a:pt x="192" y="350"/>
                    </a:lnTo>
                    <a:lnTo>
                      <a:pt x="190" y="338"/>
                    </a:lnTo>
                    <a:lnTo>
                      <a:pt x="160" y="374"/>
                    </a:lnTo>
                    <a:lnTo>
                      <a:pt x="166" y="368"/>
                    </a:lnTo>
                    <a:lnTo>
                      <a:pt x="160" y="374"/>
                    </a:lnTo>
                    <a:lnTo>
                      <a:pt x="156" y="378"/>
                    </a:lnTo>
                    <a:lnTo>
                      <a:pt x="150" y="385"/>
                    </a:lnTo>
                    <a:lnTo>
                      <a:pt x="136" y="391"/>
                    </a:lnTo>
                    <a:lnTo>
                      <a:pt x="124" y="399"/>
                    </a:lnTo>
                    <a:lnTo>
                      <a:pt x="120" y="405"/>
                    </a:lnTo>
                    <a:lnTo>
                      <a:pt x="118" y="411"/>
                    </a:lnTo>
                    <a:lnTo>
                      <a:pt x="116" y="421"/>
                    </a:lnTo>
                    <a:lnTo>
                      <a:pt x="112" y="427"/>
                    </a:lnTo>
                    <a:lnTo>
                      <a:pt x="106" y="431"/>
                    </a:lnTo>
                    <a:lnTo>
                      <a:pt x="104" y="435"/>
                    </a:lnTo>
                    <a:lnTo>
                      <a:pt x="100" y="445"/>
                    </a:lnTo>
                    <a:lnTo>
                      <a:pt x="98" y="449"/>
                    </a:lnTo>
                    <a:lnTo>
                      <a:pt x="94" y="451"/>
                    </a:lnTo>
                    <a:lnTo>
                      <a:pt x="86" y="453"/>
                    </a:lnTo>
                    <a:lnTo>
                      <a:pt x="82" y="457"/>
                    </a:lnTo>
                    <a:lnTo>
                      <a:pt x="76" y="463"/>
                    </a:lnTo>
                    <a:lnTo>
                      <a:pt x="70" y="471"/>
                    </a:lnTo>
                    <a:lnTo>
                      <a:pt x="0" y="507"/>
                    </a:lnTo>
                    <a:lnTo>
                      <a:pt x="208" y="475"/>
                    </a:lnTo>
                    <a:lnTo>
                      <a:pt x="222" y="467"/>
                    </a:lnTo>
                    <a:lnTo>
                      <a:pt x="238" y="467"/>
                    </a:lnTo>
                    <a:lnTo>
                      <a:pt x="286" y="463"/>
                    </a:lnTo>
                    <a:lnTo>
                      <a:pt x="340" y="457"/>
                    </a:lnTo>
                    <a:lnTo>
                      <a:pt x="414" y="447"/>
                    </a:lnTo>
                    <a:lnTo>
                      <a:pt x="506" y="433"/>
                    </a:lnTo>
                    <a:lnTo>
                      <a:pt x="614" y="415"/>
                    </a:lnTo>
                    <a:lnTo>
                      <a:pt x="734" y="391"/>
                    </a:lnTo>
                    <a:lnTo>
                      <a:pt x="868" y="358"/>
                    </a:lnTo>
                    <a:lnTo>
                      <a:pt x="874" y="356"/>
                    </a:lnTo>
                    <a:close/>
                  </a:path>
                </a:pathLst>
              </a:custGeom>
              <a:solidFill>
                <a:srgbClr val="FFFDC5"/>
              </a:solidFill>
              <a:ln w="6350">
                <a:solidFill>
                  <a:srgbClr val="FF8C00"/>
                </a:solidFill>
                <a:round/>
                <a:headEnd/>
                <a:tailEnd/>
              </a:ln>
            </p:spPr>
            <p:txBody>
              <a:bodyPr/>
              <a:lstStyle/>
              <a:p>
                <a:endParaRPr lang="en-US"/>
              </a:p>
            </p:txBody>
          </p:sp>
        </p:grpSp>
        <p:sp>
          <p:nvSpPr>
            <p:cNvPr id="20656" name="Freeform 113"/>
            <p:cNvSpPr>
              <a:spLocks noChangeAspect="1"/>
            </p:cNvSpPr>
            <p:nvPr/>
          </p:nvSpPr>
          <p:spPr bwMode="auto">
            <a:xfrm>
              <a:off x="7881735" y="2485351"/>
              <a:ext cx="514443" cy="280889"/>
            </a:xfrm>
            <a:custGeom>
              <a:avLst/>
              <a:gdLst>
                <a:gd name="T0" fmla="*/ 2147483647 w 514"/>
                <a:gd name="T1" fmla="*/ 2147483647 h 258"/>
                <a:gd name="T2" fmla="*/ 2147483647 w 514"/>
                <a:gd name="T3" fmla="*/ 2147483647 h 258"/>
                <a:gd name="T4" fmla="*/ 2147483647 w 514"/>
                <a:gd name="T5" fmla="*/ 2147483647 h 258"/>
                <a:gd name="T6" fmla="*/ 2147483647 w 514"/>
                <a:gd name="T7" fmla="*/ 2147483647 h 258"/>
                <a:gd name="T8" fmla="*/ 2147483647 w 514"/>
                <a:gd name="T9" fmla="*/ 2147483647 h 258"/>
                <a:gd name="T10" fmla="*/ 2147483647 w 514"/>
                <a:gd name="T11" fmla="*/ 2147483647 h 258"/>
                <a:gd name="T12" fmla="*/ 2147483647 w 514"/>
                <a:gd name="T13" fmla="*/ 2147483647 h 258"/>
                <a:gd name="T14" fmla="*/ 2147483647 w 514"/>
                <a:gd name="T15" fmla="*/ 2147483647 h 258"/>
                <a:gd name="T16" fmla="*/ 2147483647 w 514"/>
                <a:gd name="T17" fmla="*/ 2147483647 h 258"/>
                <a:gd name="T18" fmla="*/ 2147483647 w 514"/>
                <a:gd name="T19" fmla="*/ 2147483647 h 258"/>
                <a:gd name="T20" fmla="*/ 2147483647 w 514"/>
                <a:gd name="T21" fmla="*/ 2147483647 h 258"/>
                <a:gd name="T22" fmla="*/ 2147483647 w 514"/>
                <a:gd name="T23" fmla="*/ 2147483647 h 258"/>
                <a:gd name="T24" fmla="*/ 2147483647 w 514"/>
                <a:gd name="T25" fmla="*/ 2147483647 h 258"/>
                <a:gd name="T26" fmla="*/ 2147483647 w 514"/>
                <a:gd name="T27" fmla="*/ 2147483647 h 258"/>
                <a:gd name="T28" fmla="*/ 2147483647 w 514"/>
                <a:gd name="T29" fmla="*/ 2147483647 h 258"/>
                <a:gd name="T30" fmla="*/ 2147483647 w 514"/>
                <a:gd name="T31" fmla="*/ 2147483647 h 258"/>
                <a:gd name="T32" fmla="*/ 2147483647 w 514"/>
                <a:gd name="T33" fmla="*/ 2147483647 h 258"/>
                <a:gd name="T34" fmla="*/ 2147483647 w 514"/>
                <a:gd name="T35" fmla="*/ 2147483647 h 258"/>
                <a:gd name="T36" fmla="*/ 2147483647 w 514"/>
                <a:gd name="T37" fmla="*/ 2147483647 h 258"/>
                <a:gd name="T38" fmla="*/ 2147483647 w 514"/>
                <a:gd name="T39" fmla="*/ 2147483647 h 258"/>
                <a:gd name="T40" fmla="*/ 2147483647 w 514"/>
                <a:gd name="T41" fmla="*/ 2147483647 h 258"/>
                <a:gd name="T42" fmla="*/ 2147483647 w 514"/>
                <a:gd name="T43" fmla="*/ 2147483647 h 258"/>
                <a:gd name="T44" fmla="*/ 2147483647 w 514"/>
                <a:gd name="T45" fmla="*/ 2147483647 h 258"/>
                <a:gd name="T46" fmla="*/ 2147483647 w 514"/>
                <a:gd name="T47" fmla="*/ 2147483647 h 258"/>
                <a:gd name="T48" fmla="*/ 2147483647 w 514"/>
                <a:gd name="T49" fmla="*/ 2147483647 h 258"/>
                <a:gd name="T50" fmla="*/ 2147483647 w 514"/>
                <a:gd name="T51" fmla="*/ 2147483647 h 258"/>
                <a:gd name="T52" fmla="*/ 2147483647 w 514"/>
                <a:gd name="T53" fmla="*/ 2147483647 h 258"/>
                <a:gd name="T54" fmla="*/ 2147483647 w 514"/>
                <a:gd name="T55" fmla="*/ 2147483647 h 258"/>
                <a:gd name="T56" fmla="*/ 2147483647 w 514"/>
                <a:gd name="T57" fmla="*/ 2147483647 h 258"/>
                <a:gd name="T58" fmla="*/ 2147483647 w 514"/>
                <a:gd name="T59" fmla="*/ 2147483647 h 258"/>
                <a:gd name="T60" fmla="*/ 2147483647 w 514"/>
                <a:gd name="T61" fmla="*/ 2147483647 h 258"/>
                <a:gd name="T62" fmla="*/ 2147483647 w 514"/>
                <a:gd name="T63" fmla="*/ 2147483647 h 258"/>
                <a:gd name="T64" fmla="*/ 2147483647 w 514"/>
                <a:gd name="T65" fmla="*/ 2147483647 h 258"/>
                <a:gd name="T66" fmla="*/ 2147483647 w 514"/>
                <a:gd name="T67" fmla="*/ 2147483647 h 258"/>
                <a:gd name="T68" fmla="*/ 2147483647 w 514"/>
                <a:gd name="T69" fmla="*/ 2147483647 h 258"/>
                <a:gd name="T70" fmla="*/ 2147483647 w 514"/>
                <a:gd name="T71" fmla="*/ 2147483647 h 258"/>
                <a:gd name="T72" fmla="*/ 2147483647 w 514"/>
                <a:gd name="T73" fmla="*/ 2147483647 h 258"/>
                <a:gd name="T74" fmla="*/ 2147483647 w 514"/>
                <a:gd name="T75" fmla="*/ 2147483647 h 258"/>
                <a:gd name="T76" fmla="*/ 2147483647 w 514"/>
                <a:gd name="T77" fmla="*/ 2147483647 h 258"/>
                <a:gd name="T78" fmla="*/ 2147483647 w 514"/>
                <a:gd name="T79" fmla="*/ 2147483647 h 258"/>
                <a:gd name="T80" fmla="*/ 2147483647 w 514"/>
                <a:gd name="T81" fmla="*/ 2147483647 h 258"/>
                <a:gd name="T82" fmla="*/ 2147483647 w 514"/>
                <a:gd name="T83" fmla="*/ 2147483647 h 258"/>
                <a:gd name="T84" fmla="*/ 0 w 514"/>
                <a:gd name="T85" fmla="*/ 2147483647 h 258"/>
                <a:gd name="T86" fmla="*/ 2147483647 w 514"/>
                <a:gd name="T87" fmla="*/ 2147483647 h 258"/>
                <a:gd name="T88" fmla="*/ 2147483647 w 514"/>
                <a:gd name="T89" fmla="*/ 2147483647 h 258"/>
                <a:gd name="T90" fmla="*/ 2147483647 w 514"/>
                <a:gd name="T91" fmla="*/ 2147483647 h 258"/>
                <a:gd name="T92" fmla="*/ 2147483647 w 514"/>
                <a:gd name="T93" fmla="*/ 2147483647 h 258"/>
                <a:gd name="T94" fmla="*/ 2147483647 w 514"/>
                <a:gd name="T95" fmla="*/ 2147483647 h 258"/>
                <a:gd name="T96" fmla="*/ 2147483647 w 514"/>
                <a:gd name="T97" fmla="*/ 2147483647 h 258"/>
                <a:gd name="T98" fmla="*/ 2147483647 w 514"/>
                <a:gd name="T99" fmla="*/ 2147483647 h 258"/>
                <a:gd name="T100" fmla="*/ 2147483647 w 514"/>
                <a:gd name="T101" fmla="*/ 2147483647 h 258"/>
                <a:gd name="T102" fmla="*/ 2147483647 w 514"/>
                <a:gd name="T103" fmla="*/ 2147483647 h 258"/>
                <a:gd name="T104" fmla="*/ 2147483647 w 514"/>
                <a:gd name="T105" fmla="*/ 2147483647 h 258"/>
                <a:gd name="T106" fmla="*/ 2147483647 w 514"/>
                <a:gd name="T107" fmla="*/ 2147483647 h 25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14"/>
                <a:gd name="T163" fmla="*/ 0 h 258"/>
                <a:gd name="T164" fmla="*/ 514 w 514"/>
                <a:gd name="T165" fmla="*/ 258 h 25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14" h="258">
                  <a:moveTo>
                    <a:pt x="284" y="132"/>
                  </a:moveTo>
                  <a:lnTo>
                    <a:pt x="300" y="144"/>
                  </a:lnTo>
                  <a:lnTo>
                    <a:pt x="290" y="160"/>
                  </a:lnTo>
                  <a:lnTo>
                    <a:pt x="290" y="168"/>
                  </a:lnTo>
                  <a:lnTo>
                    <a:pt x="274" y="210"/>
                  </a:lnTo>
                  <a:lnTo>
                    <a:pt x="272" y="216"/>
                  </a:lnTo>
                  <a:lnTo>
                    <a:pt x="274" y="220"/>
                  </a:lnTo>
                  <a:lnTo>
                    <a:pt x="276" y="222"/>
                  </a:lnTo>
                  <a:lnTo>
                    <a:pt x="278" y="224"/>
                  </a:lnTo>
                  <a:lnTo>
                    <a:pt x="284" y="222"/>
                  </a:lnTo>
                  <a:lnTo>
                    <a:pt x="286" y="220"/>
                  </a:lnTo>
                  <a:lnTo>
                    <a:pt x="290" y="214"/>
                  </a:lnTo>
                  <a:lnTo>
                    <a:pt x="294" y="212"/>
                  </a:lnTo>
                  <a:lnTo>
                    <a:pt x="296" y="210"/>
                  </a:lnTo>
                  <a:lnTo>
                    <a:pt x="298" y="212"/>
                  </a:lnTo>
                  <a:lnTo>
                    <a:pt x="302" y="214"/>
                  </a:lnTo>
                  <a:lnTo>
                    <a:pt x="302" y="216"/>
                  </a:lnTo>
                  <a:lnTo>
                    <a:pt x="316" y="232"/>
                  </a:lnTo>
                  <a:lnTo>
                    <a:pt x="318" y="234"/>
                  </a:lnTo>
                  <a:lnTo>
                    <a:pt x="320" y="222"/>
                  </a:lnTo>
                  <a:lnTo>
                    <a:pt x="324" y="222"/>
                  </a:lnTo>
                  <a:lnTo>
                    <a:pt x="326" y="228"/>
                  </a:lnTo>
                  <a:lnTo>
                    <a:pt x="328" y="234"/>
                  </a:lnTo>
                  <a:lnTo>
                    <a:pt x="342" y="232"/>
                  </a:lnTo>
                  <a:lnTo>
                    <a:pt x="354" y="234"/>
                  </a:lnTo>
                  <a:lnTo>
                    <a:pt x="362" y="236"/>
                  </a:lnTo>
                  <a:lnTo>
                    <a:pt x="370" y="240"/>
                  </a:lnTo>
                  <a:lnTo>
                    <a:pt x="378" y="248"/>
                  </a:lnTo>
                  <a:lnTo>
                    <a:pt x="382" y="252"/>
                  </a:lnTo>
                  <a:lnTo>
                    <a:pt x="384" y="242"/>
                  </a:lnTo>
                  <a:lnTo>
                    <a:pt x="374" y="230"/>
                  </a:lnTo>
                  <a:lnTo>
                    <a:pt x="374" y="222"/>
                  </a:lnTo>
                  <a:lnTo>
                    <a:pt x="360" y="216"/>
                  </a:lnTo>
                  <a:lnTo>
                    <a:pt x="344" y="208"/>
                  </a:lnTo>
                  <a:lnTo>
                    <a:pt x="332" y="198"/>
                  </a:lnTo>
                  <a:lnTo>
                    <a:pt x="334" y="192"/>
                  </a:lnTo>
                  <a:lnTo>
                    <a:pt x="344" y="202"/>
                  </a:lnTo>
                  <a:lnTo>
                    <a:pt x="354" y="204"/>
                  </a:lnTo>
                  <a:lnTo>
                    <a:pt x="364" y="210"/>
                  </a:lnTo>
                  <a:lnTo>
                    <a:pt x="370" y="212"/>
                  </a:lnTo>
                  <a:lnTo>
                    <a:pt x="372" y="212"/>
                  </a:lnTo>
                  <a:lnTo>
                    <a:pt x="370" y="210"/>
                  </a:lnTo>
                  <a:lnTo>
                    <a:pt x="366" y="202"/>
                  </a:lnTo>
                  <a:lnTo>
                    <a:pt x="362" y="198"/>
                  </a:lnTo>
                  <a:lnTo>
                    <a:pt x="352" y="190"/>
                  </a:lnTo>
                  <a:lnTo>
                    <a:pt x="346" y="178"/>
                  </a:lnTo>
                  <a:lnTo>
                    <a:pt x="344" y="166"/>
                  </a:lnTo>
                  <a:lnTo>
                    <a:pt x="342" y="154"/>
                  </a:lnTo>
                  <a:lnTo>
                    <a:pt x="344" y="132"/>
                  </a:lnTo>
                  <a:lnTo>
                    <a:pt x="344" y="124"/>
                  </a:lnTo>
                  <a:lnTo>
                    <a:pt x="340" y="108"/>
                  </a:lnTo>
                  <a:lnTo>
                    <a:pt x="334" y="96"/>
                  </a:lnTo>
                  <a:lnTo>
                    <a:pt x="324" y="84"/>
                  </a:lnTo>
                  <a:lnTo>
                    <a:pt x="340" y="84"/>
                  </a:lnTo>
                  <a:lnTo>
                    <a:pt x="346" y="78"/>
                  </a:lnTo>
                  <a:lnTo>
                    <a:pt x="346" y="70"/>
                  </a:lnTo>
                  <a:lnTo>
                    <a:pt x="342" y="62"/>
                  </a:lnTo>
                  <a:lnTo>
                    <a:pt x="344" y="62"/>
                  </a:lnTo>
                  <a:lnTo>
                    <a:pt x="350" y="66"/>
                  </a:lnTo>
                  <a:lnTo>
                    <a:pt x="352" y="72"/>
                  </a:lnTo>
                  <a:lnTo>
                    <a:pt x="354" y="70"/>
                  </a:lnTo>
                  <a:lnTo>
                    <a:pt x="356" y="66"/>
                  </a:lnTo>
                  <a:lnTo>
                    <a:pt x="368" y="50"/>
                  </a:lnTo>
                  <a:lnTo>
                    <a:pt x="366" y="34"/>
                  </a:lnTo>
                  <a:lnTo>
                    <a:pt x="378" y="26"/>
                  </a:lnTo>
                  <a:lnTo>
                    <a:pt x="380" y="26"/>
                  </a:lnTo>
                  <a:lnTo>
                    <a:pt x="380" y="30"/>
                  </a:lnTo>
                  <a:lnTo>
                    <a:pt x="380" y="32"/>
                  </a:lnTo>
                  <a:lnTo>
                    <a:pt x="378" y="38"/>
                  </a:lnTo>
                  <a:lnTo>
                    <a:pt x="378" y="42"/>
                  </a:lnTo>
                  <a:lnTo>
                    <a:pt x="380" y="42"/>
                  </a:lnTo>
                  <a:lnTo>
                    <a:pt x="382" y="42"/>
                  </a:lnTo>
                  <a:lnTo>
                    <a:pt x="390" y="36"/>
                  </a:lnTo>
                  <a:lnTo>
                    <a:pt x="388" y="44"/>
                  </a:lnTo>
                  <a:lnTo>
                    <a:pt x="384" y="50"/>
                  </a:lnTo>
                  <a:lnTo>
                    <a:pt x="378" y="56"/>
                  </a:lnTo>
                  <a:lnTo>
                    <a:pt x="370" y="62"/>
                  </a:lnTo>
                  <a:lnTo>
                    <a:pt x="366" y="68"/>
                  </a:lnTo>
                  <a:lnTo>
                    <a:pt x="364" y="76"/>
                  </a:lnTo>
                  <a:lnTo>
                    <a:pt x="362" y="84"/>
                  </a:lnTo>
                  <a:lnTo>
                    <a:pt x="364" y="98"/>
                  </a:lnTo>
                  <a:lnTo>
                    <a:pt x="366" y="104"/>
                  </a:lnTo>
                  <a:lnTo>
                    <a:pt x="368" y="104"/>
                  </a:lnTo>
                  <a:lnTo>
                    <a:pt x="372" y="100"/>
                  </a:lnTo>
                  <a:lnTo>
                    <a:pt x="378" y="92"/>
                  </a:lnTo>
                  <a:lnTo>
                    <a:pt x="380" y="84"/>
                  </a:lnTo>
                  <a:lnTo>
                    <a:pt x="382" y="82"/>
                  </a:lnTo>
                  <a:lnTo>
                    <a:pt x="384" y="84"/>
                  </a:lnTo>
                  <a:lnTo>
                    <a:pt x="384" y="88"/>
                  </a:lnTo>
                  <a:lnTo>
                    <a:pt x="382" y="96"/>
                  </a:lnTo>
                  <a:lnTo>
                    <a:pt x="376" y="106"/>
                  </a:lnTo>
                  <a:lnTo>
                    <a:pt x="374" y="116"/>
                  </a:lnTo>
                  <a:lnTo>
                    <a:pt x="374" y="128"/>
                  </a:lnTo>
                  <a:lnTo>
                    <a:pt x="364" y="140"/>
                  </a:lnTo>
                  <a:lnTo>
                    <a:pt x="364" y="142"/>
                  </a:lnTo>
                  <a:lnTo>
                    <a:pt x="364" y="144"/>
                  </a:lnTo>
                  <a:lnTo>
                    <a:pt x="366" y="146"/>
                  </a:lnTo>
                  <a:lnTo>
                    <a:pt x="368" y="148"/>
                  </a:lnTo>
                  <a:lnTo>
                    <a:pt x="386" y="158"/>
                  </a:lnTo>
                  <a:lnTo>
                    <a:pt x="390" y="162"/>
                  </a:lnTo>
                  <a:lnTo>
                    <a:pt x="392" y="164"/>
                  </a:lnTo>
                  <a:lnTo>
                    <a:pt x="392" y="166"/>
                  </a:lnTo>
                  <a:lnTo>
                    <a:pt x="390" y="168"/>
                  </a:lnTo>
                  <a:lnTo>
                    <a:pt x="388" y="168"/>
                  </a:lnTo>
                  <a:lnTo>
                    <a:pt x="376" y="170"/>
                  </a:lnTo>
                  <a:lnTo>
                    <a:pt x="372" y="172"/>
                  </a:lnTo>
                  <a:lnTo>
                    <a:pt x="374" y="174"/>
                  </a:lnTo>
                  <a:lnTo>
                    <a:pt x="374" y="176"/>
                  </a:lnTo>
                  <a:lnTo>
                    <a:pt x="382" y="176"/>
                  </a:lnTo>
                  <a:lnTo>
                    <a:pt x="386" y="178"/>
                  </a:lnTo>
                  <a:lnTo>
                    <a:pt x="386" y="180"/>
                  </a:lnTo>
                  <a:lnTo>
                    <a:pt x="384" y="182"/>
                  </a:lnTo>
                  <a:lnTo>
                    <a:pt x="374" y="186"/>
                  </a:lnTo>
                  <a:lnTo>
                    <a:pt x="374" y="192"/>
                  </a:lnTo>
                  <a:lnTo>
                    <a:pt x="384" y="204"/>
                  </a:lnTo>
                  <a:lnTo>
                    <a:pt x="388" y="202"/>
                  </a:lnTo>
                  <a:lnTo>
                    <a:pt x="390" y="202"/>
                  </a:lnTo>
                  <a:lnTo>
                    <a:pt x="400" y="212"/>
                  </a:lnTo>
                  <a:lnTo>
                    <a:pt x="404" y="216"/>
                  </a:lnTo>
                  <a:lnTo>
                    <a:pt x="412" y="216"/>
                  </a:lnTo>
                  <a:lnTo>
                    <a:pt x="414" y="214"/>
                  </a:lnTo>
                  <a:lnTo>
                    <a:pt x="410" y="212"/>
                  </a:lnTo>
                  <a:lnTo>
                    <a:pt x="408" y="206"/>
                  </a:lnTo>
                  <a:lnTo>
                    <a:pt x="408" y="204"/>
                  </a:lnTo>
                  <a:lnTo>
                    <a:pt x="412" y="200"/>
                  </a:lnTo>
                  <a:lnTo>
                    <a:pt x="414" y="198"/>
                  </a:lnTo>
                  <a:lnTo>
                    <a:pt x="416" y="198"/>
                  </a:lnTo>
                  <a:lnTo>
                    <a:pt x="418" y="206"/>
                  </a:lnTo>
                  <a:lnTo>
                    <a:pt x="418" y="212"/>
                  </a:lnTo>
                  <a:lnTo>
                    <a:pt x="420" y="214"/>
                  </a:lnTo>
                  <a:lnTo>
                    <a:pt x="422" y="214"/>
                  </a:lnTo>
                  <a:lnTo>
                    <a:pt x="426" y="212"/>
                  </a:lnTo>
                  <a:lnTo>
                    <a:pt x="428" y="210"/>
                  </a:lnTo>
                  <a:lnTo>
                    <a:pt x="430" y="212"/>
                  </a:lnTo>
                  <a:lnTo>
                    <a:pt x="432" y="212"/>
                  </a:lnTo>
                  <a:lnTo>
                    <a:pt x="432" y="214"/>
                  </a:lnTo>
                  <a:lnTo>
                    <a:pt x="426" y="222"/>
                  </a:lnTo>
                  <a:lnTo>
                    <a:pt x="422" y="226"/>
                  </a:lnTo>
                  <a:lnTo>
                    <a:pt x="424" y="228"/>
                  </a:lnTo>
                  <a:lnTo>
                    <a:pt x="426" y="228"/>
                  </a:lnTo>
                  <a:lnTo>
                    <a:pt x="434" y="226"/>
                  </a:lnTo>
                  <a:lnTo>
                    <a:pt x="440" y="222"/>
                  </a:lnTo>
                  <a:lnTo>
                    <a:pt x="440" y="240"/>
                  </a:lnTo>
                  <a:lnTo>
                    <a:pt x="438" y="244"/>
                  </a:lnTo>
                  <a:lnTo>
                    <a:pt x="438" y="248"/>
                  </a:lnTo>
                  <a:lnTo>
                    <a:pt x="440" y="254"/>
                  </a:lnTo>
                  <a:lnTo>
                    <a:pt x="444" y="258"/>
                  </a:lnTo>
                  <a:lnTo>
                    <a:pt x="452" y="252"/>
                  </a:lnTo>
                  <a:lnTo>
                    <a:pt x="460" y="248"/>
                  </a:lnTo>
                  <a:lnTo>
                    <a:pt x="466" y="242"/>
                  </a:lnTo>
                  <a:lnTo>
                    <a:pt x="474" y="236"/>
                  </a:lnTo>
                  <a:lnTo>
                    <a:pt x="480" y="234"/>
                  </a:lnTo>
                  <a:lnTo>
                    <a:pt x="488" y="234"/>
                  </a:lnTo>
                  <a:lnTo>
                    <a:pt x="494" y="228"/>
                  </a:lnTo>
                  <a:lnTo>
                    <a:pt x="496" y="198"/>
                  </a:lnTo>
                  <a:lnTo>
                    <a:pt x="502" y="198"/>
                  </a:lnTo>
                  <a:lnTo>
                    <a:pt x="504" y="168"/>
                  </a:lnTo>
                  <a:lnTo>
                    <a:pt x="508" y="168"/>
                  </a:lnTo>
                  <a:lnTo>
                    <a:pt x="510" y="168"/>
                  </a:lnTo>
                  <a:lnTo>
                    <a:pt x="504" y="206"/>
                  </a:lnTo>
                  <a:lnTo>
                    <a:pt x="500" y="228"/>
                  </a:lnTo>
                  <a:lnTo>
                    <a:pt x="496" y="242"/>
                  </a:lnTo>
                  <a:lnTo>
                    <a:pt x="498" y="250"/>
                  </a:lnTo>
                  <a:lnTo>
                    <a:pt x="498" y="252"/>
                  </a:lnTo>
                  <a:lnTo>
                    <a:pt x="502" y="246"/>
                  </a:lnTo>
                  <a:lnTo>
                    <a:pt x="506" y="240"/>
                  </a:lnTo>
                  <a:lnTo>
                    <a:pt x="508" y="228"/>
                  </a:lnTo>
                  <a:lnTo>
                    <a:pt x="512" y="200"/>
                  </a:lnTo>
                  <a:lnTo>
                    <a:pt x="514" y="164"/>
                  </a:lnTo>
                  <a:lnTo>
                    <a:pt x="444" y="178"/>
                  </a:lnTo>
                  <a:lnTo>
                    <a:pt x="396" y="0"/>
                  </a:lnTo>
                  <a:lnTo>
                    <a:pt x="0" y="78"/>
                  </a:lnTo>
                  <a:lnTo>
                    <a:pt x="12" y="148"/>
                  </a:lnTo>
                  <a:lnTo>
                    <a:pt x="52" y="110"/>
                  </a:lnTo>
                  <a:lnTo>
                    <a:pt x="52" y="112"/>
                  </a:lnTo>
                  <a:lnTo>
                    <a:pt x="54" y="112"/>
                  </a:lnTo>
                  <a:lnTo>
                    <a:pt x="56" y="112"/>
                  </a:lnTo>
                  <a:lnTo>
                    <a:pt x="60" y="110"/>
                  </a:lnTo>
                  <a:lnTo>
                    <a:pt x="66" y="106"/>
                  </a:lnTo>
                  <a:lnTo>
                    <a:pt x="80" y="84"/>
                  </a:lnTo>
                  <a:lnTo>
                    <a:pt x="86" y="84"/>
                  </a:lnTo>
                  <a:lnTo>
                    <a:pt x="96" y="88"/>
                  </a:lnTo>
                  <a:lnTo>
                    <a:pt x="104" y="86"/>
                  </a:lnTo>
                  <a:lnTo>
                    <a:pt x="110" y="84"/>
                  </a:lnTo>
                  <a:lnTo>
                    <a:pt x="116" y="80"/>
                  </a:lnTo>
                  <a:lnTo>
                    <a:pt x="122" y="70"/>
                  </a:lnTo>
                  <a:lnTo>
                    <a:pt x="126" y="66"/>
                  </a:lnTo>
                  <a:lnTo>
                    <a:pt x="128" y="64"/>
                  </a:lnTo>
                  <a:lnTo>
                    <a:pt x="132" y="62"/>
                  </a:lnTo>
                  <a:lnTo>
                    <a:pt x="138" y="60"/>
                  </a:lnTo>
                  <a:lnTo>
                    <a:pt x="144" y="60"/>
                  </a:lnTo>
                  <a:lnTo>
                    <a:pt x="154" y="62"/>
                  </a:lnTo>
                  <a:lnTo>
                    <a:pt x="164" y="66"/>
                  </a:lnTo>
                  <a:lnTo>
                    <a:pt x="174" y="66"/>
                  </a:lnTo>
                  <a:lnTo>
                    <a:pt x="180" y="66"/>
                  </a:lnTo>
                  <a:lnTo>
                    <a:pt x="182" y="74"/>
                  </a:lnTo>
                  <a:lnTo>
                    <a:pt x="188" y="78"/>
                  </a:lnTo>
                  <a:lnTo>
                    <a:pt x="196" y="86"/>
                  </a:lnTo>
                  <a:lnTo>
                    <a:pt x="200" y="90"/>
                  </a:lnTo>
                  <a:lnTo>
                    <a:pt x="202" y="96"/>
                  </a:lnTo>
                  <a:lnTo>
                    <a:pt x="202" y="102"/>
                  </a:lnTo>
                  <a:lnTo>
                    <a:pt x="198" y="108"/>
                  </a:lnTo>
                  <a:lnTo>
                    <a:pt x="202" y="106"/>
                  </a:lnTo>
                  <a:lnTo>
                    <a:pt x="210" y="102"/>
                  </a:lnTo>
                  <a:lnTo>
                    <a:pt x="216" y="100"/>
                  </a:lnTo>
                  <a:lnTo>
                    <a:pt x="222" y="102"/>
                  </a:lnTo>
                  <a:lnTo>
                    <a:pt x="226" y="104"/>
                  </a:lnTo>
                  <a:lnTo>
                    <a:pt x="230" y="108"/>
                  </a:lnTo>
                  <a:lnTo>
                    <a:pt x="228" y="112"/>
                  </a:lnTo>
                  <a:lnTo>
                    <a:pt x="226" y="116"/>
                  </a:lnTo>
                  <a:lnTo>
                    <a:pt x="226" y="120"/>
                  </a:lnTo>
                  <a:lnTo>
                    <a:pt x="228" y="124"/>
                  </a:lnTo>
                  <a:lnTo>
                    <a:pt x="232" y="128"/>
                  </a:lnTo>
                  <a:lnTo>
                    <a:pt x="242" y="130"/>
                  </a:lnTo>
                  <a:lnTo>
                    <a:pt x="254" y="132"/>
                  </a:lnTo>
                  <a:lnTo>
                    <a:pt x="262" y="134"/>
                  </a:lnTo>
                  <a:lnTo>
                    <a:pt x="276" y="142"/>
                  </a:lnTo>
                  <a:lnTo>
                    <a:pt x="284" y="132"/>
                  </a:lnTo>
                  <a:close/>
                </a:path>
              </a:pathLst>
            </a:custGeom>
            <a:solidFill>
              <a:srgbClr val="FFFDC5"/>
            </a:solidFill>
            <a:ln w="6350">
              <a:solidFill>
                <a:srgbClr val="FF8C00"/>
              </a:solidFill>
              <a:round/>
              <a:headEnd/>
              <a:tailEnd/>
            </a:ln>
          </p:spPr>
          <p:txBody>
            <a:bodyPr/>
            <a:lstStyle/>
            <a:p>
              <a:endParaRPr lang="en-US"/>
            </a:p>
          </p:txBody>
        </p:sp>
        <p:sp>
          <p:nvSpPr>
            <p:cNvPr id="20657" name="Freeform 114"/>
            <p:cNvSpPr>
              <a:spLocks noChangeAspect="1"/>
            </p:cNvSpPr>
            <p:nvPr/>
          </p:nvSpPr>
          <p:spPr bwMode="auto">
            <a:xfrm>
              <a:off x="8155812" y="2628691"/>
              <a:ext cx="24917" cy="33302"/>
            </a:xfrm>
            <a:custGeom>
              <a:avLst/>
              <a:gdLst>
                <a:gd name="T0" fmla="*/ 0 w 24"/>
                <a:gd name="T1" fmla="*/ 2147483647 h 30"/>
                <a:gd name="T2" fmla="*/ 2147483647 w 24"/>
                <a:gd name="T3" fmla="*/ 0 h 30"/>
                <a:gd name="T4" fmla="*/ 2147483647 w 24"/>
                <a:gd name="T5" fmla="*/ 2147483647 h 30"/>
                <a:gd name="T6" fmla="*/ 2147483647 w 24"/>
                <a:gd name="T7" fmla="*/ 2147483647 h 30"/>
                <a:gd name="T8" fmla="*/ 2147483647 w 24"/>
                <a:gd name="T9" fmla="*/ 2147483647 h 30"/>
                <a:gd name="T10" fmla="*/ 2147483647 w 24"/>
                <a:gd name="T11" fmla="*/ 2147483647 h 30"/>
                <a:gd name="T12" fmla="*/ 2147483647 w 24"/>
                <a:gd name="T13" fmla="*/ 2147483647 h 30"/>
                <a:gd name="T14" fmla="*/ 2147483647 w 24"/>
                <a:gd name="T15" fmla="*/ 2147483647 h 30"/>
                <a:gd name="T16" fmla="*/ 2147483647 w 24"/>
                <a:gd name="T17" fmla="*/ 2147483647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
                <a:gd name="T28" fmla="*/ 0 h 30"/>
                <a:gd name="T29" fmla="*/ 24 w 24"/>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 h="30">
                  <a:moveTo>
                    <a:pt x="0" y="10"/>
                  </a:moveTo>
                  <a:lnTo>
                    <a:pt x="10" y="0"/>
                  </a:lnTo>
                  <a:lnTo>
                    <a:pt x="24" y="12"/>
                  </a:lnTo>
                  <a:lnTo>
                    <a:pt x="14" y="30"/>
                  </a:lnTo>
                  <a:lnTo>
                    <a:pt x="14" y="28"/>
                  </a:lnTo>
                  <a:lnTo>
                    <a:pt x="14" y="24"/>
                  </a:lnTo>
                  <a:lnTo>
                    <a:pt x="10" y="18"/>
                  </a:lnTo>
                  <a:lnTo>
                    <a:pt x="2" y="12"/>
                  </a:lnTo>
                  <a:lnTo>
                    <a:pt x="2" y="10"/>
                  </a:lnTo>
                </a:path>
              </a:pathLst>
            </a:custGeom>
            <a:solidFill>
              <a:srgbClr val="FFFDC5"/>
            </a:solidFill>
            <a:ln w="6350">
              <a:solidFill>
                <a:srgbClr val="FF8C00"/>
              </a:solidFill>
              <a:round/>
              <a:headEnd/>
              <a:tailEnd/>
            </a:ln>
          </p:spPr>
          <p:txBody>
            <a:bodyPr/>
            <a:lstStyle/>
            <a:p>
              <a:endParaRPr lang="en-US"/>
            </a:p>
          </p:txBody>
        </p:sp>
        <p:sp>
          <p:nvSpPr>
            <p:cNvPr id="20658" name="Freeform 115"/>
            <p:cNvSpPr>
              <a:spLocks noChangeAspect="1"/>
            </p:cNvSpPr>
            <p:nvPr/>
          </p:nvSpPr>
          <p:spPr bwMode="auto">
            <a:xfrm>
              <a:off x="7292543" y="3375798"/>
              <a:ext cx="593589" cy="697879"/>
            </a:xfrm>
            <a:custGeom>
              <a:avLst/>
              <a:gdLst>
                <a:gd name="T0" fmla="*/ 2147483647 w 592"/>
                <a:gd name="T1" fmla="*/ 2147483647 h 640"/>
                <a:gd name="T2" fmla="*/ 2147483647 w 592"/>
                <a:gd name="T3" fmla="*/ 2147483647 h 640"/>
                <a:gd name="T4" fmla="*/ 2147483647 w 592"/>
                <a:gd name="T5" fmla="*/ 2147483647 h 640"/>
                <a:gd name="T6" fmla="*/ 2147483647 w 592"/>
                <a:gd name="T7" fmla="*/ 2147483647 h 640"/>
                <a:gd name="T8" fmla="*/ 2147483647 w 592"/>
                <a:gd name="T9" fmla="*/ 2147483647 h 640"/>
                <a:gd name="T10" fmla="*/ 2147483647 w 592"/>
                <a:gd name="T11" fmla="*/ 2147483647 h 640"/>
                <a:gd name="T12" fmla="*/ 2147483647 w 592"/>
                <a:gd name="T13" fmla="*/ 2147483647 h 640"/>
                <a:gd name="T14" fmla="*/ 2147483647 w 592"/>
                <a:gd name="T15" fmla="*/ 2147483647 h 640"/>
                <a:gd name="T16" fmla="*/ 2147483647 w 592"/>
                <a:gd name="T17" fmla="*/ 2147483647 h 640"/>
                <a:gd name="T18" fmla="*/ 2147483647 w 592"/>
                <a:gd name="T19" fmla="*/ 2147483647 h 640"/>
                <a:gd name="T20" fmla="*/ 2147483647 w 592"/>
                <a:gd name="T21" fmla="*/ 2147483647 h 640"/>
                <a:gd name="T22" fmla="*/ 2147483647 w 592"/>
                <a:gd name="T23" fmla="*/ 2147483647 h 640"/>
                <a:gd name="T24" fmla="*/ 2147483647 w 592"/>
                <a:gd name="T25" fmla="*/ 2147483647 h 640"/>
                <a:gd name="T26" fmla="*/ 2147483647 w 592"/>
                <a:gd name="T27" fmla="*/ 2147483647 h 640"/>
                <a:gd name="T28" fmla="*/ 2147483647 w 592"/>
                <a:gd name="T29" fmla="*/ 2147483647 h 640"/>
                <a:gd name="T30" fmla="*/ 2147483647 w 592"/>
                <a:gd name="T31" fmla="*/ 2147483647 h 640"/>
                <a:gd name="T32" fmla="*/ 2147483647 w 592"/>
                <a:gd name="T33" fmla="*/ 2147483647 h 640"/>
                <a:gd name="T34" fmla="*/ 2147483647 w 592"/>
                <a:gd name="T35" fmla="*/ 2147483647 h 640"/>
                <a:gd name="T36" fmla="*/ 2147483647 w 592"/>
                <a:gd name="T37" fmla="*/ 2147483647 h 640"/>
                <a:gd name="T38" fmla="*/ 2147483647 w 592"/>
                <a:gd name="T39" fmla="*/ 2147483647 h 640"/>
                <a:gd name="T40" fmla="*/ 2147483647 w 592"/>
                <a:gd name="T41" fmla="*/ 2147483647 h 640"/>
                <a:gd name="T42" fmla="*/ 2147483647 w 592"/>
                <a:gd name="T43" fmla="*/ 2147483647 h 640"/>
                <a:gd name="T44" fmla="*/ 2147483647 w 592"/>
                <a:gd name="T45" fmla="*/ 2147483647 h 640"/>
                <a:gd name="T46" fmla="*/ 2147483647 w 592"/>
                <a:gd name="T47" fmla="*/ 2147483647 h 640"/>
                <a:gd name="T48" fmla="*/ 2147483647 w 592"/>
                <a:gd name="T49" fmla="*/ 2147483647 h 640"/>
                <a:gd name="T50" fmla="*/ 2147483647 w 592"/>
                <a:gd name="T51" fmla="*/ 2147483647 h 640"/>
                <a:gd name="T52" fmla="*/ 2147483647 w 592"/>
                <a:gd name="T53" fmla="*/ 2147483647 h 640"/>
                <a:gd name="T54" fmla="*/ 2147483647 w 592"/>
                <a:gd name="T55" fmla="*/ 2147483647 h 640"/>
                <a:gd name="T56" fmla="*/ 2147483647 w 592"/>
                <a:gd name="T57" fmla="*/ 2147483647 h 640"/>
                <a:gd name="T58" fmla="*/ 2147483647 w 592"/>
                <a:gd name="T59" fmla="*/ 2147483647 h 640"/>
                <a:gd name="T60" fmla="*/ 2147483647 w 592"/>
                <a:gd name="T61" fmla="*/ 2147483647 h 640"/>
                <a:gd name="T62" fmla="*/ 2147483647 w 592"/>
                <a:gd name="T63" fmla="*/ 2147483647 h 640"/>
                <a:gd name="T64" fmla="*/ 2147483647 w 592"/>
                <a:gd name="T65" fmla="*/ 2147483647 h 640"/>
                <a:gd name="T66" fmla="*/ 2147483647 w 592"/>
                <a:gd name="T67" fmla="*/ 2147483647 h 640"/>
                <a:gd name="T68" fmla="*/ 2147483647 w 592"/>
                <a:gd name="T69" fmla="*/ 2147483647 h 640"/>
                <a:gd name="T70" fmla="*/ 2147483647 w 592"/>
                <a:gd name="T71" fmla="*/ 2147483647 h 640"/>
                <a:gd name="T72" fmla="*/ 2147483647 w 592"/>
                <a:gd name="T73" fmla="*/ 2147483647 h 640"/>
                <a:gd name="T74" fmla="*/ 2147483647 w 592"/>
                <a:gd name="T75" fmla="*/ 2147483647 h 640"/>
                <a:gd name="T76" fmla="*/ 2147483647 w 592"/>
                <a:gd name="T77" fmla="*/ 2147483647 h 640"/>
                <a:gd name="T78" fmla="*/ 2147483647 w 592"/>
                <a:gd name="T79" fmla="*/ 2147483647 h 640"/>
                <a:gd name="T80" fmla="*/ 2147483647 w 592"/>
                <a:gd name="T81" fmla="*/ 2147483647 h 640"/>
                <a:gd name="T82" fmla="*/ 2147483647 w 592"/>
                <a:gd name="T83" fmla="*/ 2147483647 h 640"/>
                <a:gd name="T84" fmla="*/ 2147483647 w 592"/>
                <a:gd name="T85" fmla="*/ 2147483647 h 640"/>
                <a:gd name="T86" fmla="*/ 2147483647 w 592"/>
                <a:gd name="T87" fmla="*/ 2147483647 h 640"/>
                <a:gd name="T88" fmla="*/ 2147483647 w 592"/>
                <a:gd name="T89" fmla="*/ 2147483647 h 640"/>
                <a:gd name="T90" fmla="*/ 2147483647 w 592"/>
                <a:gd name="T91" fmla="*/ 2147483647 h 640"/>
                <a:gd name="T92" fmla="*/ 2147483647 w 592"/>
                <a:gd name="T93" fmla="*/ 2147483647 h 640"/>
                <a:gd name="T94" fmla="*/ 2147483647 w 592"/>
                <a:gd name="T95" fmla="*/ 2147483647 h 640"/>
                <a:gd name="T96" fmla="*/ 2147483647 w 592"/>
                <a:gd name="T97" fmla="*/ 2147483647 h 640"/>
                <a:gd name="T98" fmla="*/ 2147483647 w 592"/>
                <a:gd name="T99" fmla="*/ 2147483647 h 64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92"/>
                <a:gd name="T151" fmla="*/ 0 h 640"/>
                <a:gd name="T152" fmla="*/ 592 w 592"/>
                <a:gd name="T153" fmla="*/ 640 h 64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92" h="640">
                  <a:moveTo>
                    <a:pt x="564" y="572"/>
                  </a:moveTo>
                  <a:lnTo>
                    <a:pt x="558" y="568"/>
                  </a:lnTo>
                  <a:lnTo>
                    <a:pt x="558" y="562"/>
                  </a:lnTo>
                  <a:lnTo>
                    <a:pt x="564" y="560"/>
                  </a:lnTo>
                  <a:lnTo>
                    <a:pt x="566" y="546"/>
                  </a:lnTo>
                  <a:lnTo>
                    <a:pt x="560" y="546"/>
                  </a:lnTo>
                  <a:lnTo>
                    <a:pt x="562" y="540"/>
                  </a:lnTo>
                  <a:lnTo>
                    <a:pt x="562" y="534"/>
                  </a:lnTo>
                  <a:lnTo>
                    <a:pt x="558" y="532"/>
                  </a:lnTo>
                  <a:lnTo>
                    <a:pt x="560" y="540"/>
                  </a:lnTo>
                  <a:lnTo>
                    <a:pt x="558" y="538"/>
                  </a:lnTo>
                  <a:lnTo>
                    <a:pt x="554" y="526"/>
                  </a:lnTo>
                  <a:lnTo>
                    <a:pt x="550" y="516"/>
                  </a:lnTo>
                  <a:lnTo>
                    <a:pt x="550" y="512"/>
                  </a:lnTo>
                  <a:lnTo>
                    <a:pt x="552" y="510"/>
                  </a:lnTo>
                  <a:lnTo>
                    <a:pt x="554" y="512"/>
                  </a:lnTo>
                  <a:lnTo>
                    <a:pt x="560" y="516"/>
                  </a:lnTo>
                  <a:lnTo>
                    <a:pt x="562" y="520"/>
                  </a:lnTo>
                  <a:lnTo>
                    <a:pt x="562" y="496"/>
                  </a:lnTo>
                  <a:lnTo>
                    <a:pt x="556" y="490"/>
                  </a:lnTo>
                  <a:lnTo>
                    <a:pt x="570" y="492"/>
                  </a:lnTo>
                  <a:lnTo>
                    <a:pt x="570" y="464"/>
                  </a:lnTo>
                  <a:lnTo>
                    <a:pt x="572" y="460"/>
                  </a:lnTo>
                  <a:lnTo>
                    <a:pt x="572" y="458"/>
                  </a:lnTo>
                  <a:lnTo>
                    <a:pt x="580" y="456"/>
                  </a:lnTo>
                  <a:lnTo>
                    <a:pt x="582" y="456"/>
                  </a:lnTo>
                  <a:lnTo>
                    <a:pt x="582" y="454"/>
                  </a:lnTo>
                  <a:lnTo>
                    <a:pt x="580" y="450"/>
                  </a:lnTo>
                  <a:lnTo>
                    <a:pt x="580" y="448"/>
                  </a:lnTo>
                  <a:lnTo>
                    <a:pt x="572" y="446"/>
                  </a:lnTo>
                  <a:lnTo>
                    <a:pt x="570" y="444"/>
                  </a:lnTo>
                  <a:lnTo>
                    <a:pt x="568" y="442"/>
                  </a:lnTo>
                  <a:lnTo>
                    <a:pt x="570" y="440"/>
                  </a:lnTo>
                  <a:lnTo>
                    <a:pt x="574" y="438"/>
                  </a:lnTo>
                  <a:lnTo>
                    <a:pt x="578" y="436"/>
                  </a:lnTo>
                  <a:lnTo>
                    <a:pt x="576" y="426"/>
                  </a:lnTo>
                  <a:lnTo>
                    <a:pt x="576" y="420"/>
                  </a:lnTo>
                  <a:lnTo>
                    <a:pt x="576" y="414"/>
                  </a:lnTo>
                  <a:lnTo>
                    <a:pt x="578" y="410"/>
                  </a:lnTo>
                  <a:lnTo>
                    <a:pt x="582" y="406"/>
                  </a:lnTo>
                  <a:lnTo>
                    <a:pt x="584" y="404"/>
                  </a:lnTo>
                  <a:lnTo>
                    <a:pt x="584" y="396"/>
                  </a:lnTo>
                  <a:lnTo>
                    <a:pt x="592" y="390"/>
                  </a:lnTo>
                  <a:lnTo>
                    <a:pt x="590" y="380"/>
                  </a:lnTo>
                  <a:lnTo>
                    <a:pt x="580" y="378"/>
                  </a:lnTo>
                  <a:lnTo>
                    <a:pt x="576" y="372"/>
                  </a:lnTo>
                  <a:lnTo>
                    <a:pt x="578" y="372"/>
                  </a:lnTo>
                  <a:lnTo>
                    <a:pt x="576" y="364"/>
                  </a:lnTo>
                  <a:lnTo>
                    <a:pt x="576" y="358"/>
                  </a:lnTo>
                  <a:lnTo>
                    <a:pt x="574" y="344"/>
                  </a:lnTo>
                  <a:lnTo>
                    <a:pt x="568" y="332"/>
                  </a:lnTo>
                  <a:lnTo>
                    <a:pt x="562" y="322"/>
                  </a:lnTo>
                  <a:lnTo>
                    <a:pt x="554" y="314"/>
                  </a:lnTo>
                  <a:lnTo>
                    <a:pt x="540" y="302"/>
                  </a:lnTo>
                  <a:lnTo>
                    <a:pt x="536" y="300"/>
                  </a:lnTo>
                  <a:lnTo>
                    <a:pt x="534" y="298"/>
                  </a:lnTo>
                  <a:lnTo>
                    <a:pt x="532" y="280"/>
                  </a:lnTo>
                  <a:lnTo>
                    <a:pt x="526" y="268"/>
                  </a:lnTo>
                  <a:lnTo>
                    <a:pt x="520" y="258"/>
                  </a:lnTo>
                  <a:lnTo>
                    <a:pt x="512" y="252"/>
                  </a:lnTo>
                  <a:lnTo>
                    <a:pt x="504" y="248"/>
                  </a:lnTo>
                  <a:lnTo>
                    <a:pt x="498" y="246"/>
                  </a:lnTo>
                  <a:lnTo>
                    <a:pt x="492" y="244"/>
                  </a:lnTo>
                  <a:lnTo>
                    <a:pt x="476" y="230"/>
                  </a:lnTo>
                  <a:lnTo>
                    <a:pt x="464" y="220"/>
                  </a:lnTo>
                  <a:lnTo>
                    <a:pt x="460" y="212"/>
                  </a:lnTo>
                  <a:lnTo>
                    <a:pt x="456" y="202"/>
                  </a:lnTo>
                  <a:lnTo>
                    <a:pt x="450" y="194"/>
                  </a:lnTo>
                  <a:lnTo>
                    <a:pt x="446" y="190"/>
                  </a:lnTo>
                  <a:lnTo>
                    <a:pt x="440" y="186"/>
                  </a:lnTo>
                  <a:lnTo>
                    <a:pt x="432" y="184"/>
                  </a:lnTo>
                  <a:lnTo>
                    <a:pt x="428" y="184"/>
                  </a:lnTo>
                  <a:lnTo>
                    <a:pt x="424" y="180"/>
                  </a:lnTo>
                  <a:lnTo>
                    <a:pt x="418" y="172"/>
                  </a:lnTo>
                  <a:lnTo>
                    <a:pt x="414" y="164"/>
                  </a:lnTo>
                  <a:lnTo>
                    <a:pt x="410" y="158"/>
                  </a:lnTo>
                  <a:lnTo>
                    <a:pt x="408" y="154"/>
                  </a:lnTo>
                  <a:lnTo>
                    <a:pt x="404" y="152"/>
                  </a:lnTo>
                  <a:lnTo>
                    <a:pt x="396" y="152"/>
                  </a:lnTo>
                  <a:lnTo>
                    <a:pt x="394" y="154"/>
                  </a:lnTo>
                  <a:lnTo>
                    <a:pt x="386" y="152"/>
                  </a:lnTo>
                  <a:lnTo>
                    <a:pt x="380" y="148"/>
                  </a:lnTo>
                  <a:lnTo>
                    <a:pt x="376" y="144"/>
                  </a:lnTo>
                  <a:lnTo>
                    <a:pt x="372" y="138"/>
                  </a:lnTo>
                  <a:lnTo>
                    <a:pt x="366" y="128"/>
                  </a:lnTo>
                  <a:lnTo>
                    <a:pt x="364" y="122"/>
                  </a:lnTo>
                  <a:lnTo>
                    <a:pt x="358" y="118"/>
                  </a:lnTo>
                  <a:lnTo>
                    <a:pt x="352" y="110"/>
                  </a:lnTo>
                  <a:lnTo>
                    <a:pt x="340" y="94"/>
                  </a:lnTo>
                  <a:lnTo>
                    <a:pt x="330" y="72"/>
                  </a:lnTo>
                  <a:lnTo>
                    <a:pt x="322" y="70"/>
                  </a:lnTo>
                  <a:lnTo>
                    <a:pt x="306" y="68"/>
                  </a:lnTo>
                  <a:lnTo>
                    <a:pt x="296" y="64"/>
                  </a:lnTo>
                  <a:lnTo>
                    <a:pt x="288" y="58"/>
                  </a:lnTo>
                  <a:lnTo>
                    <a:pt x="280" y="58"/>
                  </a:lnTo>
                  <a:lnTo>
                    <a:pt x="276" y="56"/>
                  </a:lnTo>
                  <a:lnTo>
                    <a:pt x="272" y="54"/>
                  </a:lnTo>
                  <a:lnTo>
                    <a:pt x="268" y="50"/>
                  </a:lnTo>
                  <a:lnTo>
                    <a:pt x="268" y="46"/>
                  </a:lnTo>
                  <a:lnTo>
                    <a:pt x="268" y="40"/>
                  </a:lnTo>
                  <a:lnTo>
                    <a:pt x="272" y="30"/>
                  </a:lnTo>
                  <a:lnTo>
                    <a:pt x="278" y="20"/>
                  </a:lnTo>
                  <a:lnTo>
                    <a:pt x="284" y="10"/>
                  </a:lnTo>
                  <a:lnTo>
                    <a:pt x="292" y="0"/>
                  </a:lnTo>
                  <a:lnTo>
                    <a:pt x="148" y="22"/>
                  </a:lnTo>
                  <a:lnTo>
                    <a:pt x="0" y="40"/>
                  </a:lnTo>
                  <a:lnTo>
                    <a:pt x="84" y="334"/>
                  </a:lnTo>
                  <a:lnTo>
                    <a:pt x="102" y="378"/>
                  </a:lnTo>
                  <a:lnTo>
                    <a:pt x="104" y="380"/>
                  </a:lnTo>
                  <a:lnTo>
                    <a:pt x="108" y="384"/>
                  </a:lnTo>
                  <a:lnTo>
                    <a:pt x="112" y="392"/>
                  </a:lnTo>
                  <a:lnTo>
                    <a:pt x="114" y="406"/>
                  </a:lnTo>
                  <a:lnTo>
                    <a:pt x="116" y="408"/>
                  </a:lnTo>
                  <a:lnTo>
                    <a:pt x="118" y="410"/>
                  </a:lnTo>
                  <a:lnTo>
                    <a:pt x="122" y="412"/>
                  </a:lnTo>
                  <a:lnTo>
                    <a:pt x="124" y="416"/>
                  </a:lnTo>
                  <a:lnTo>
                    <a:pt x="124" y="420"/>
                  </a:lnTo>
                  <a:lnTo>
                    <a:pt x="120" y="426"/>
                  </a:lnTo>
                  <a:lnTo>
                    <a:pt x="112" y="432"/>
                  </a:lnTo>
                  <a:lnTo>
                    <a:pt x="110" y="436"/>
                  </a:lnTo>
                  <a:lnTo>
                    <a:pt x="110" y="442"/>
                  </a:lnTo>
                  <a:lnTo>
                    <a:pt x="108" y="468"/>
                  </a:lnTo>
                  <a:lnTo>
                    <a:pt x="106" y="476"/>
                  </a:lnTo>
                  <a:lnTo>
                    <a:pt x="106" y="488"/>
                  </a:lnTo>
                  <a:lnTo>
                    <a:pt x="106" y="496"/>
                  </a:lnTo>
                  <a:lnTo>
                    <a:pt x="108" y="504"/>
                  </a:lnTo>
                  <a:lnTo>
                    <a:pt x="112" y="512"/>
                  </a:lnTo>
                  <a:lnTo>
                    <a:pt x="118" y="520"/>
                  </a:lnTo>
                  <a:lnTo>
                    <a:pt x="118" y="528"/>
                  </a:lnTo>
                  <a:lnTo>
                    <a:pt x="120" y="542"/>
                  </a:lnTo>
                  <a:lnTo>
                    <a:pt x="120" y="562"/>
                  </a:lnTo>
                  <a:lnTo>
                    <a:pt x="138" y="600"/>
                  </a:lnTo>
                  <a:lnTo>
                    <a:pt x="158" y="636"/>
                  </a:lnTo>
                  <a:lnTo>
                    <a:pt x="478" y="616"/>
                  </a:lnTo>
                  <a:lnTo>
                    <a:pt x="492" y="640"/>
                  </a:lnTo>
                  <a:lnTo>
                    <a:pt x="508" y="640"/>
                  </a:lnTo>
                  <a:lnTo>
                    <a:pt x="506" y="626"/>
                  </a:lnTo>
                  <a:lnTo>
                    <a:pt x="504" y="608"/>
                  </a:lnTo>
                  <a:lnTo>
                    <a:pt x="500" y="598"/>
                  </a:lnTo>
                  <a:lnTo>
                    <a:pt x="498" y="590"/>
                  </a:lnTo>
                  <a:lnTo>
                    <a:pt x="500" y="582"/>
                  </a:lnTo>
                  <a:lnTo>
                    <a:pt x="502" y="578"/>
                  </a:lnTo>
                  <a:lnTo>
                    <a:pt x="506" y="576"/>
                  </a:lnTo>
                  <a:lnTo>
                    <a:pt x="510" y="574"/>
                  </a:lnTo>
                  <a:lnTo>
                    <a:pt x="514" y="572"/>
                  </a:lnTo>
                  <a:lnTo>
                    <a:pt x="520" y="576"/>
                  </a:lnTo>
                  <a:lnTo>
                    <a:pt x="528" y="578"/>
                  </a:lnTo>
                  <a:lnTo>
                    <a:pt x="544" y="582"/>
                  </a:lnTo>
                  <a:lnTo>
                    <a:pt x="562" y="582"/>
                  </a:lnTo>
                  <a:lnTo>
                    <a:pt x="564" y="572"/>
                  </a:lnTo>
                  <a:close/>
                </a:path>
              </a:pathLst>
            </a:custGeom>
            <a:solidFill>
              <a:srgbClr val="FFFDC5"/>
            </a:solidFill>
            <a:ln w="6350">
              <a:solidFill>
                <a:srgbClr val="FF8C00"/>
              </a:solidFill>
              <a:round/>
              <a:headEnd/>
              <a:tailEnd/>
            </a:ln>
          </p:spPr>
          <p:txBody>
            <a:bodyPr/>
            <a:lstStyle/>
            <a:p>
              <a:endParaRPr lang="en-US"/>
            </a:p>
          </p:txBody>
        </p:sp>
        <p:sp>
          <p:nvSpPr>
            <p:cNvPr id="20659" name="Freeform 126"/>
            <p:cNvSpPr>
              <a:spLocks noChangeAspect="1"/>
            </p:cNvSpPr>
            <p:nvPr/>
          </p:nvSpPr>
          <p:spPr bwMode="auto">
            <a:xfrm>
              <a:off x="6320815" y="3785549"/>
              <a:ext cx="637559" cy="611006"/>
            </a:xfrm>
            <a:custGeom>
              <a:avLst/>
              <a:gdLst>
                <a:gd name="T0" fmla="*/ 2147483647 w 636"/>
                <a:gd name="T1" fmla="*/ 2147483647 h 560"/>
                <a:gd name="T2" fmla="*/ 2147483647 w 636"/>
                <a:gd name="T3" fmla="*/ 2147483647 h 560"/>
                <a:gd name="T4" fmla="*/ 2147483647 w 636"/>
                <a:gd name="T5" fmla="*/ 2147483647 h 560"/>
                <a:gd name="T6" fmla="*/ 2147483647 w 636"/>
                <a:gd name="T7" fmla="*/ 2147483647 h 560"/>
                <a:gd name="T8" fmla="*/ 2147483647 w 636"/>
                <a:gd name="T9" fmla="*/ 2147483647 h 560"/>
                <a:gd name="T10" fmla="*/ 2147483647 w 636"/>
                <a:gd name="T11" fmla="*/ 2147483647 h 560"/>
                <a:gd name="T12" fmla="*/ 2147483647 w 636"/>
                <a:gd name="T13" fmla="*/ 2147483647 h 560"/>
                <a:gd name="T14" fmla="*/ 2147483647 w 636"/>
                <a:gd name="T15" fmla="*/ 2147483647 h 560"/>
                <a:gd name="T16" fmla="*/ 2147483647 w 636"/>
                <a:gd name="T17" fmla="*/ 2147483647 h 560"/>
                <a:gd name="T18" fmla="*/ 2147483647 w 636"/>
                <a:gd name="T19" fmla="*/ 2147483647 h 560"/>
                <a:gd name="T20" fmla="*/ 2147483647 w 636"/>
                <a:gd name="T21" fmla="*/ 2147483647 h 560"/>
                <a:gd name="T22" fmla="*/ 2147483647 w 636"/>
                <a:gd name="T23" fmla="*/ 2147483647 h 560"/>
                <a:gd name="T24" fmla="*/ 2147483647 w 636"/>
                <a:gd name="T25" fmla="*/ 2147483647 h 560"/>
                <a:gd name="T26" fmla="*/ 2147483647 w 636"/>
                <a:gd name="T27" fmla="*/ 2147483647 h 560"/>
                <a:gd name="T28" fmla="*/ 2147483647 w 636"/>
                <a:gd name="T29" fmla="*/ 2147483647 h 560"/>
                <a:gd name="T30" fmla="*/ 2147483647 w 636"/>
                <a:gd name="T31" fmla="*/ 2147483647 h 560"/>
                <a:gd name="T32" fmla="*/ 2147483647 w 636"/>
                <a:gd name="T33" fmla="*/ 2147483647 h 560"/>
                <a:gd name="T34" fmla="*/ 2147483647 w 636"/>
                <a:gd name="T35" fmla="*/ 2147483647 h 560"/>
                <a:gd name="T36" fmla="*/ 2147483647 w 636"/>
                <a:gd name="T37" fmla="*/ 2147483647 h 560"/>
                <a:gd name="T38" fmla="*/ 2147483647 w 636"/>
                <a:gd name="T39" fmla="*/ 2147483647 h 560"/>
                <a:gd name="T40" fmla="*/ 2147483647 w 636"/>
                <a:gd name="T41" fmla="*/ 2147483647 h 560"/>
                <a:gd name="T42" fmla="*/ 2147483647 w 636"/>
                <a:gd name="T43" fmla="*/ 2147483647 h 560"/>
                <a:gd name="T44" fmla="*/ 2147483647 w 636"/>
                <a:gd name="T45" fmla="*/ 2147483647 h 560"/>
                <a:gd name="T46" fmla="*/ 2147483647 w 636"/>
                <a:gd name="T47" fmla="*/ 2147483647 h 560"/>
                <a:gd name="T48" fmla="*/ 2147483647 w 636"/>
                <a:gd name="T49" fmla="*/ 2147483647 h 560"/>
                <a:gd name="T50" fmla="*/ 2147483647 w 636"/>
                <a:gd name="T51" fmla="*/ 2147483647 h 560"/>
                <a:gd name="T52" fmla="*/ 2147483647 w 636"/>
                <a:gd name="T53" fmla="*/ 2147483647 h 560"/>
                <a:gd name="T54" fmla="*/ 2147483647 w 636"/>
                <a:gd name="T55" fmla="*/ 2147483647 h 560"/>
                <a:gd name="T56" fmla="*/ 2147483647 w 636"/>
                <a:gd name="T57" fmla="*/ 2147483647 h 560"/>
                <a:gd name="T58" fmla="*/ 2147483647 w 636"/>
                <a:gd name="T59" fmla="*/ 2147483647 h 560"/>
                <a:gd name="T60" fmla="*/ 2147483647 w 636"/>
                <a:gd name="T61" fmla="*/ 2147483647 h 560"/>
                <a:gd name="T62" fmla="*/ 2147483647 w 636"/>
                <a:gd name="T63" fmla="*/ 2147483647 h 560"/>
                <a:gd name="T64" fmla="*/ 2147483647 w 636"/>
                <a:gd name="T65" fmla="*/ 2147483647 h 560"/>
                <a:gd name="T66" fmla="*/ 2147483647 w 636"/>
                <a:gd name="T67" fmla="*/ 2147483647 h 560"/>
                <a:gd name="T68" fmla="*/ 2147483647 w 636"/>
                <a:gd name="T69" fmla="*/ 2147483647 h 560"/>
                <a:gd name="T70" fmla="*/ 2147483647 w 636"/>
                <a:gd name="T71" fmla="*/ 2147483647 h 560"/>
                <a:gd name="T72" fmla="*/ 2147483647 w 636"/>
                <a:gd name="T73" fmla="*/ 2147483647 h 560"/>
                <a:gd name="T74" fmla="*/ 2147483647 w 636"/>
                <a:gd name="T75" fmla="*/ 2147483647 h 560"/>
                <a:gd name="T76" fmla="*/ 2147483647 w 636"/>
                <a:gd name="T77" fmla="*/ 2147483647 h 560"/>
                <a:gd name="T78" fmla="*/ 2147483647 w 636"/>
                <a:gd name="T79" fmla="*/ 2147483647 h 560"/>
                <a:gd name="T80" fmla="*/ 2147483647 w 636"/>
                <a:gd name="T81" fmla="*/ 2147483647 h 560"/>
                <a:gd name="T82" fmla="*/ 2147483647 w 636"/>
                <a:gd name="T83" fmla="*/ 2147483647 h 560"/>
                <a:gd name="T84" fmla="*/ 2147483647 w 636"/>
                <a:gd name="T85" fmla="*/ 2147483647 h 560"/>
                <a:gd name="T86" fmla="*/ 2147483647 w 636"/>
                <a:gd name="T87" fmla="*/ 2147483647 h 560"/>
                <a:gd name="T88" fmla="*/ 2147483647 w 636"/>
                <a:gd name="T89" fmla="*/ 2147483647 h 560"/>
                <a:gd name="T90" fmla="*/ 2147483647 w 636"/>
                <a:gd name="T91" fmla="*/ 2147483647 h 560"/>
                <a:gd name="T92" fmla="*/ 2147483647 w 636"/>
                <a:gd name="T93" fmla="*/ 2147483647 h 560"/>
                <a:gd name="T94" fmla="*/ 2147483647 w 636"/>
                <a:gd name="T95" fmla="*/ 2147483647 h 560"/>
                <a:gd name="T96" fmla="*/ 2147483647 w 636"/>
                <a:gd name="T97" fmla="*/ 2147483647 h 560"/>
                <a:gd name="T98" fmla="*/ 2147483647 w 636"/>
                <a:gd name="T99" fmla="*/ 2147483647 h 560"/>
                <a:gd name="T100" fmla="*/ 2147483647 w 636"/>
                <a:gd name="T101" fmla="*/ 2147483647 h 560"/>
                <a:gd name="T102" fmla="*/ 2147483647 w 636"/>
                <a:gd name="T103" fmla="*/ 2147483647 h 560"/>
                <a:gd name="T104" fmla="*/ 2147483647 w 636"/>
                <a:gd name="T105" fmla="*/ 2147483647 h 560"/>
                <a:gd name="T106" fmla="*/ 2147483647 w 636"/>
                <a:gd name="T107" fmla="*/ 2147483647 h 560"/>
                <a:gd name="T108" fmla="*/ 2147483647 w 636"/>
                <a:gd name="T109" fmla="*/ 2147483647 h 560"/>
                <a:gd name="T110" fmla="*/ 2147483647 w 636"/>
                <a:gd name="T111" fmla="*/ 2147483647 h 560"/>
                <a:gd name="T112" fmla="*/ 2147483647 w 636"/>
                <a:gd name="T113" fmla="*/ 2147483647 h 560"/>
                <a:gd name="T114" fmla="*/ 2147483647 w 636"/>
                <a:gd name="T115" fmla="*/ 2147483647 h 5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36"/>
                <a:gd name="T175" fmla="*/ 0 h 560"/>
                <a:gd name="T176" fmla="*/ 636 w 636"/>
                <a:gd name="T177" fmla="*/ 560 h 5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36" h="560">
                  <a:moveTo>
                    <a:pt x="46" y="446"/>
                  </a:moveTo>
                  <a:lnTo>
                    <a:pt x="54" y="436"/>
                  </a:lnTo>
                  <a:lnTo>
                    <a:pt x="58" y="428"/>
                  </a:lnTo>
                  <a:lnTo>
                    <a:pt x="58" y="420"/>
                  </a:lnTo>
                  <a:lnTo>
                    <a:pt x="56" y="412"/>
                  </a:lnTo>
                  <a:lnTo>
                    <a:pt x="54" y="408"/>
                  </a:lnTo>
                  <a:lnTo>
                    <a:pt x="50" y="404"/>
                  </a:lnTo>
                  <a:lnTo>
                    <a:pt x="46" y="400"/>
                  </a:lnTo>
                  <a:lnTo>
                    <a:pt x="50" y="376"/>
                  </a:lnTo>
                  <a:lnTo>
                    <a:pt x="48" y="374"/>
                  </a:lnTo>
                  <a:lnTo>
                    <a:pt x="46" y="368"/>
                  </a:lnTo>
                  <a:lnTo>
                    <a:pt x="46" y="364"/>
                  </a:lnTo>
                  <a:lnTo>
                    <a:pt x="46" y="358"/>
                  </a:lnTo>
                  <a:lnTo>
                    <a:pt x="50" y="350"/>
                  </a:lnTo>
                  <a:lnTo>
                    <a:pt x="58" y="340"/>
                  </a:lnTo>
                  <a:lnTo>
                    <a:pt x="64" y="328"/>
                  </a:lnTo>
                  <a:lnTo>
                    <a:pt x="68" y="316"/>
                  </a:lnTo>
                  <a:lnTo>
                    <a:pt x="68" y="302"/>
                  </a:lnTo>
                  <a:lnTo>
                    <a:pt x="66" y="290"/>
                  </a:lnTo>
                  <a:lnTo>
                    <a:pt x="60" y="270"/>
                  </a:lnTo>
                  <a:lnTo>
                    <a:pt x="56" y="260"/>
                  </a:lnTo>
                  <a:lnTo>
                    <a:pt x="48" y="236"/>
                  </a:lnTo>
                  <a:lnTo>
                    <a:pt x="34" y="222"/>
                  </a:lnTo>
                  <a:lnTo>
                    <a:pt x="34" y="186"/>
                  </a:lnTo>
                  <a:lnTo>
                    <a:pt x="6" y="152"/>
                  </a:lnTo>
                  <a:lnTo>
                    <a:pt x="0" y="8"/>
                  </a:lnTo>
                  <a:lnTo>
                    <a:pt x="342" y="0"/>
                  </a:lnTo>
                  <a:lnTo>
                    <a:pt x="340" y="0"/>
                  </a:lnTo>
                  <a:lnTo>
                    <a:pt x="340" y="8"/>
                  </a:lnTo>
                  <a:lnTo>
                    <a:pt x="342" y="12"/>
                  </a:lnTo>
                  <a:lnTo>
                    <a:pt x="344" y="12"/>
                  </a:lnTo>
                  <a:lnTo>
                    <a:pt x="346" y="10"/>
                  </a:lnTo>
                  <a:lnTo>
                    <a:pt x="348" y="10"/>
                  </a:lnTo>
                  <a:lnTo>
                    <a:pt x="348" y="14"/>
                  </a:lnTo>
                  <a:lnTo>
                    <a:pt x="350" y="18"/>
                  </a:lnTo>
                  <a:lnTo>
                    <a:pt x="350" y="32"/>
                  </a:lnTo>
                  <a:lnTo>
                    <a:pt x="358" y="38"/>
                  </a:lnTo>
                  <a:lnTo>
                    <a:pt x="348" y="48"/>
                  </a:lnTo>
                  <a:lnTo>
                    <a:pt x="350" y="54"/>
                  </a:lnTo>
                  <a:lnTo>
                    <a:pt x="362" y="54"/>
                  </a:lnTo>
                  <a:lnTo>
                    <a:pt x="362" y="66"/>
                  </a:lnTo>
                  <a:lnTo>
                    <a:pt x="360" y="68"/>
                  </a:lnTo>
                  <a:lnTo>
                    <a:pt x="356" y="72"/>
                  </a:lnTo>
                  <a:lnTo>
                    <a:pt x="356" y="74"/>
                  </a:lnTo>
                  <a:lnTo>
                    <a:pt x="358" y="76"/>
                  </a:lnTo>
                  <a:lnTo>
                    <a:pt x="360" y="78"/>
                  </a:lnTo>
                  <a:lnTo>
                    <a:pt x="366" y="78"/>
                  </a:lnTo>
                  <a:lnTo>
                    <a:pt x="368" y="80"/>
                  </a:lnTo>
                  <a:lnTo>
                    <a:pt x="366" y="80"/>
                  </a:lnTo>
                  <a:lnTo>
                    <a:pt x="366" y="86"/>
                  </a:lnTo>
                  <a:lnTo>
                    <a:pt x="366" y="88"/>
                  </a:lnTo>
                  <a:lnTo>
                    <a:pt x="368" y="90"/>
                  </a:lnTo>
                  <a:lnTo>
                    <a:pt x="370" y="92"/>
                  </a:lnTo>
                  <a:lnTo>
                    <a:pt x="376" y="92"/>
                  </a:lnTo>
                  <a:lnTo>
                    <a:pt x="372" y="102"/>
                  </a:lnTo>
                  <a:lnTo>
                    <a:pt x="368" y="114"/>
                  </a:lnTo>
                  <a:lnTo>
                    <a:pt x="362" y="114"/>
                  </a:lnTo>
                  <a:lnTo>
                    <a:pt x="350" y="116"/>
                  </a:lnTo>
                  <a:lnTo>
                    <a:pt x="348" y="118"/>
                  </a:lnTo>
                  <a:lnTo>
                    <a:pt x="346" y="120"/>
                  </a:lnTo>
                  <a:lnTo>
                    <a:pt x="350" y="122"/>
                  </a:lnTo>
                  <a:lnTo>
                    <a:pt x="360" y="126"/>
                  </a:lnTo>
                  <a:lnTo>
                    <a:pt x="354" y="138"/>
                  </a:lnTo>
                  <a:lnTo>
                    <a:pt x="346" y="152"/>
                  </a:lnTo>
                  <a:lnTo>
                    <a:pt x="344" y="166"/>
                  </a:lnTo>
                  <a:lnTo>
                    <a:pt x="334" y="164"/>
                  </a:lnTo>
                  <a:lnTo>
                    <a:pt x="326" y="196"/>
                  </a:lnTo>
                  <a:lnTo>
                    <a:pt x="316" y="204"/>
                  </a:lnTo>
                  <a:lnTo>
                    <a:pt x="326" y="204"/>
                  </a:lnTo>
                  <a:lnTo>
                    <a:pt x="318" y="212"/>
                  </a:lnTo>
                  <a:lnTo>
                    <a:pt x="314" y="218"/>
                  </a:lnTo>
                  <a:lnTo>
                    <a:pt x="314" y="220"/>
                  </a:lnTo>
                  <a:lnTo>
                    <a:pt x="316" y="222"/>
                  </a:lnTo>
                  <a:lnTo>
                    <a:pt x="314" y="226"/>
                  </a:lnTo>
                  <a:lnTo>
                    <a:pt x="310" y="232"/>
                  </a:lnTo>
                  <a:lnTo>
                    <a:pt x="308" y="238"/>
                  </a:lnTo>
                  <a:lnTo>
                    <a:pt x="308" y="240"/>
                  </a:lnTo>
                  <a:lnTo>
                    <a:pt x="312" y="240"/>
                  </a:lnTo>
                  <a:lnTo>
                    <a:pt x="314" y="242"/>
                  </a:lnTo>
                  <a:lnTo>
                    <a:pt x="314" y="244"/>
                  </a:lnTo>
                  <a:lnTo>
                    <a:pt x="312" y="248"/>
                  </a:lnTo>
                  <a:lnTo>
                    <a:pt x="306" y="252"/>
                  </a:lnTo>
                  <a:lnTo>
                    <a:pt x="300" y="258"/>
                  </a:lnTo>
                  <a:lnTo>
                    <a:pt x="298" y="262"/>
                  </a:lnTo>
                  <a:lnTo>
                    <a:pt x="298" y="268"/>
                  </a:lnTo>
                  <a:lnTo>
                    <a:pt x="300" y="268"/>
                  </a:lnTo>
                  <a:lnTo>
                    <a:pt x="304" y="270"/>
                  </a:lnTo>
                  <a:lnTo>
                    <a:pt x="302" y="280"/>
                  </a:lnTo>
                  <a:lnTo>
                    <a:pt x="300" y="290"/>
                  </a:lnTo>
                  <a:lnTo>
                    <a:pt x="530" y="276"/>
                  </a:lnTo>
                  <a:lnTo>
                    <a:pt x="530" y="302"/>
                  </a:lnTo>
                  <a:lnTo>
                    <a:pt x="526" y="306"/>
                  </a:lnTo>
                  <a:lnTo>
                    <a:pt x="522" y="316"/>
                  </a:lnTo>
                  <a:lnTo>
                    <a:pt x="520" y="322"/>
                  </a:lnTo>
                  <a:lnTo>
                    <a:pt x="522" y="330"/>
                  </a:lnTo>
                  <a:lnTo>
                    <a:pt x="524" y="334"/>
                  </a:lnTo>
                  <a:lnTo>
                    <a:pt x="530" y="338"/>
                  </a:lnTo>
                  <a:lnTo>
                    <a:pt x="536" y="344"/>
                  </a:lnTo>
                  <a:lnTo>
                    <a:pt x="544" y="358"/>
                  </a:lnTo>
                  <a:lnTo>
                    <a:pt x="550" y="366"/>
                  </a:lnTo>
                  <a:lnTo>
                    <a:pt x="552" y="374"/>
                  </a:lnTo>
                  <a:lnTo>
                    <a:pt x="554" y="382"/>
                  </a:lnTo>
                  <a:lnTo>
                    <a:pt x="552" y="390"/>
                  </a:lnTo>
                  <a:lnTo>
                    <a:pt x="544" y="392"/>
                  </a:lnTo>
                  <a:lnTo>
                    <a:pt x="536" y="392"/>
                  </a:lnTo>
                  <a:lnTo>
                    <a:pt x="518" y="382"/>
                  </a:lnTo>
                  <a:lnTo>
                    <a:pt x="510" y="384"/>
                  </a:lnTo>
                  <a:lnTo>
                    <a:pt x="508" y="380"/>
                  </a:lnTo>
                  <a:lnTo>
                    <a:pt x="500" y="372"/>
                  </a:lnTo>
                  <a:lnTo>
                    <a:pt x="496" y="370"/>
                  </a:lnTo>
                  <a:lnTo>
                    <a:pt x="490" y="368"/>
                  </a:lnTo>
                  <a:lnTo>
                    <a:pt x="484" y="370"/>
                  </a:lnTo>
                  <a:lnTo>
                    <a:pt x="476" y="376"/>
                  </a:lnTo>
                  <a:lnTo>
                    <a:pt x="462" y="396"/>
                  </a:lnTo>
                  <a:lnTo>
                    <a:pt x="458" y="398"/>
                  </a:lnTo>
                  <a:lnTo>
                    <a:pt x="458" y="402"/>
                  </a:lnTo>
                  <a:lnTo>
                    <a:pt x="456" y="406"/>
                  </a:lnTo>
                  <a:lnTo>
                    <a:pt x="458" y="410"/>
                  </a:lnTo>
                  <a:lnTo>
                    <a:pt x="462" y="414"/>
                  </a:lnTo>
                  <a:lnTo>
                    <a:pt x="472" y="416"/>
                  </a:lnTo>
                  <a:lnTo>
                    <a:pt x="486" y="416"/>
                  </a:lnTo>
                  <a:lnTo>
                    <a:pt x="488" y="418"/>
                  </a:lnTo>
                  <a:lnTo>
                    <a:pt x="496" y="418"/>
                  </a:lnTo>
                  <a:lnTo>
                    <a:pt x="502" y="418"/>
                  </a:lnTo>
                  <a:lnTo>
                    <a:pt x="508" y="414"/>
                  </a:lnTo>
                  <a:lnTo>
                    <a:pt x="516" y="410"/>
                  </a:lnTo>
                  <a:lnTo>
                    <a:pt x="524" y="402"/>
                  </a:lnTo>
                  <a:lnTo>
                    <a:pt x="526" y="402"/>
                  </a:lnTo>
                  <a:lnTo>
                    <a:pt x="530" y="404"/>
                  </a:lnTo>
                  <a:lnTo>
                    <a:pt x="534" y="408"/>
                  </a:lnTo>
                  <a:lnTo>
                    <a:pt x="544" y="398"/>
                  </a:lnTo>
                  <a:lnTo>
                    <a:pt x="552" y="404"/>
                  </a:lnTo>
                  <a:lnTo>
                    <a:pt x="544" y="414"/>
                  </a:lnTo>
                  <a:lnTo>
                    <a:pt x="538" y="416"/>
                  </a:lnTo>
                  <a:lnTo>
                    <a:pt x="530" y="422"/>
                  </a:lnTo>
                  <a:lnTo>
                    <a:pt x="528" y="424"/>
                  </a:lnTo>
                  <a:lnTo>
                    <a:pt x="528" y="426"/>
                  </a:lnTo>
                  <a:lnTo>
                    <a:pt x="530" y="428"/>
                  </a:lnTo>
                  <a:lnTo>
                    <a:pt x="540" y="428"/>
                  </a:lnTo>
                  <a:lnTo>
                    <a:pt x="554" y="434"/>
                  </a:lnTo>
                  <a:lnTo>
                    <a:pt x="560" y="436"/>
                  </a:lnTo>
                  <a:lnTo>
                    <a:pt x="562" y="434"/>
                  </a:lnTo>
                  <a:lnTo>
                    <a:pt x="564" y="432"/>
                  </a:lnTo>
                  <a:lnTo>
                    <a:pt x="562" y="426"/>
                  </a:lnTo>
                  <a:lnTo>
                    <a:pt x="562" y="422"/>
                  </a:lnTo>
                  <a:lnTo>
                    <a:pt x="566" y="416"/>
                  </a:lnTo>
                  <a:lnTo>
                    <a:pt x="572" y="410"/>
                  </a:lnTo>
                  <a:lnTo>
                    <a:pt x="578" y="408"/>
                  </a:lnTo>
                  <a:lnTo>
                    <a:pt x="580" y="408"/>
                  </a:lnTo>
                  <a:lnTo>
                    <a:pt x="578" y="414"/>
                  </a:lnTo>
                  <a:lnTo>
                    <a:pt x="578" y="416"/>
                  </a:lnTo>
                  <a:lnTo>
                    <a:pt x="580" y="420"/>
                  </a:lnTo>
                  <a:lnTo>
                    <a:pt x="582" y="422"/>
                  </a:lnTo>
                  <a:lnTo>
                    <a:pt x="582" y="438"/>
                  </a:lnTo>
                  <a:lnTo>
                    <a:pt x="584" y="444"/>
                  </a:lnTo>
                  <a:lnTo>
                    <a:pt x="600" y="444"/>
                  </a:lnTo>
                  <a:lnTo>
                    <a:pt x="600" y="450"/>
                  </a:lnTo>
                  <a:lnTo>
                    <a:pt x="582" y="450"/>
                  </a:lnTo>
                  <a:lnTo>
                    <a:pt x="572" y="456"/>
                  </a:lnTo>
                  <a:lnTo>
                    <a:pt x="558" y="456"/>
                  </a:lnTo>
                  <a:lnTo>
                    <a:pt x="558" y="476"/>
                  </a:lnTo>
                  <a:lnTo>
                    <a:pt x="558" y="480"/>
                  </a:lnTo>
                  <a:lnTo>
                    <a:pt x="556" y="486"/>
                  </a:lnTo>
                  <a:lnTo>
                    <a:pt x="558" y="488"/>
                  </a:lnTo>
                  <a:lnTo>
                    <a:pt x="558" y="492"/>
                  </a:lnTo>
                  <a:lnTo>
                    <a:pt x="562" y="494"/>
                  </a:lnTo>
                  <a:lnTo>
                    <a:pt x="566" y="494"/>
                  </a:lnTo>
                  <a:lnTo>
                    <a:pt x="574" y="500"/>
                  </a:lnTo>
                  <a:lnTo>
                    <a:pt x="580" y="506"/>
                  </a:lnTo>
                  <a:lnTo>
                    <a:pt x="594" y="506"/>
                  </a:lnTo>
                  <a:lnTo>
                    <a:pt x="600" y="512"/>
                  </a:lnTo>
                  <a:lnTo>
                    <a:pt x="624" y="522"/>
                  </a:lnTo>
                  <a:lnTo>
                    <a:pt x="622" y="530"/>
                  </a:lnTo>
                  <a:lnTo>
                    <a:pt x="636" y="530"/>
                  </a:lnTo>
                  <a:lnTo>
                    <a:pt x="636" y="542"/>
                  </a:lnTo>
                  <a:lnTo>
                    <a:pt x="622" y="548"/>
                  </a:lnTo>
                  <a:lnTo>
                    <a:pt x="620" y="556"/>
                  </a:lnTo>
                  <a:lnTo>
                    <a:pt x="610" y="546"/>
                  </a:lnTo>
                  <a:lnTo>
                    <a:pt x="598" y="558"/>
                  </a:lnTo>
                  <a:lnTo>
                    <a:pt x="596" y="560"/>
                  </a:lnTo>
                  <a:lnTo>
                    <a:pt x="594" y="560"/>
                  </a:lnTo>
                  <a:lnTo>
                    <a:pt x="596" y="556"/>
                  </a:lnTo>
                  <a:lnTo>
                    <a:pt x="600" y="546"/>
                  </a:lnTo>
                  <a:lnTo>
                    <a:pt x="598" y="544"/>
                  </a:lnTo>
                  <a:lnTo>
                    <a:pt x="594" y="540"/>
                  </a:lnTo>
                  <a:lnTo>
                    <a:pt x="588" y="534"/>
                  </a:lnTo>
                  <a:lnTo>
                    <a:pt x="586" y="530"/>
                  </a:lnTo>
                  <a:lnTo>
                    <a:pt x="576" y="524"/>
                  </a:lnTo>
                  <a:lnTo>
                    <a:pt x="554" y="520"/>
                  </a:lnTo>
                  <a:lnTo>
                    <a:pt x="542" y="518"/>
                  </a:lnTo>
                  <a:lnTo>
                    <a:pt x="538" y="516"/>
                  </a:lnTo>
                  <a:lnTo>
                    <a:pt x="538" y="512"/>
                  </a:lnTo>
                  <a:lnTo>
                    <a:pt x="536" y="502"/>
                  </a:lnTo>
                  <a:lnTo>
                    <a:pt x="532" y="498"/>
                  </a:lnTo>
                  <a:lnTo>
                    <a:pt x="530" y="496"/>
                  </a:lnTo>
                  <a:lnTo>
                    <a:pt x="526" y="496"/>
                  </a:lnTo>
                  <a:lnTo>
                    <a:pt x="522" y="498"/>
                  </a:lnTo>
                  <a:lnTo>
                    <a:pt x="512" y="494"/>
                  </a:lnTo>
                  <a:lnTo>
                    <a:pt x="498" y="486"/>
                  </a:lnTo>
                  <a:lnTo>
                    <a:pt x="494" y="486"/>
                  </a:lnTo>
                  <a:lnTo>
                    <a:pt x="492" y="486"/>
                  </a:lnTo>
                  <a:lnTo>
                    <a:pt x="496" y="492"/>
                  </a:lnTo>
                  <a:lnTo>
                    <a:pt x="508" y="504"/>
                  </a:lnTo>
                  <a:lnTo>
                    <a:pt x="510" y="510"/>
                  </a:lnTo>
                  <a:lnTo>
                    <a:pt x="510" y="516"/>
                  </a:lnTo>
                  <a:lnTo>
                    <a:pt x="506" y="514"/>
                  </a:lnTo>
                  <a:lnTo>
                    <a:pt x="500" y="514"/>
                  </a:lnTo>
                  <a:lnTo>
                    <a:pt x="496" y="516"/>
                  </a:lnTo>
                  <a:lnTo>
                    <a:pt x="496" y="518"/>
                  </a:lnTo>
                  <a:lnTo>
                    <a:pt x="498" y="522"/>
                  </a:lnTo>
                  <a:lnTo>
                    <a:pt x="502" y="528"/>
                  </a:lnTo>
                  <a:lnTo>
                    <a:pt x="512" y="540"/>
                  </a:lnTo>
                  <a:lnTo>
                    <a:pt x="496" y="554"/>
                  </a:lnTo>
                  <a:lnTo>
                    <a:pt x="494" y="554"/>
                  </a:lnTo>
                  <a:lnTo>
                    <a:pt x="490" y="554"/>
                  </a:lnTo>
                  <a:lnTo>
                    <a:pt x="486" y="550"/>
                  </a:lnTo>
                  <a:lnTo>
                    <a:pt x="486" y="542"/>
                  </a:lnTo>
                  <a:lnTo>
                    <a:pt x="472" y="526"/>
                  </a:lnTo>
                  <a:lnTo>
                    <a:pt x="462" y="520"/>
                  </a:lnTo>
                  <a:lnTo>
                    <a:pt x="450" y="528"/>
                  </a:lnTo>
                  <a:lnTo>
                    <a:pt x="444" y="526"/>
                  </a:lnTo>
                  <a:lnTo>
                    <a:pt x="446" y="536"/>
                  </a:lnTo>
                  <a:lnTo>
                    <a:pt x="424" y="554"/>
                  </a:lnTo>
                  <a:lnTo>
                    <a:pt x="420" y="556"/>
                  </a:lnTo>
                  <a:lnTo>
                    <a:pt x="412" y="556"/>
                  </a:lnTo>
                  <a:lnTo>
                    <a:pt x="408" y="554"/>
                  </a:lnTo>
                  <a:lnTo>
                    <a:pt x="406" y="552"/>
                  </a:lnTo>
                  <a:lnTo>
                    <a:pt x="404" y="546"/>
                  </a:lnTo>
                  <a:lnTo>
                    <a:pt x="408" y="540"/>
                  </a:lnTo>
                  <a:lnTo>
                    <a:pt x="412" y="536"/>
                  </a:lnTo>
                  <a:lnTo>
                    <a:pt x="416" y="534"/>
                  </a:lnTo>
                  <a:lnTo>
                    <a:pt x="396" y="536"/>
                  </a:lnTo>
                  <a:lnTo>
                    <a:pt x="392" y="546"/>
                  </a:lnTo>
                  <a:lnTo>
                    <a:pt x="374" y="540"/>
                  </a:lnTo>
                  <a:lnTo>
                    <a:pt x="378" y="530"/>
                  </a:lnTo>
                  <a:lnTo>
                    <a:pt x="354" y="504"/>
                  </a:lnTo>
                  <a:lnTo>
                    <a:pt x="346" y="504"/>
                  </a:lnTo>
                  <a:lnTo>
                    <a:pt x="332" y="498"/>
                  </a:lnTo>
                  <a:lnTo>
                    <a:pt x="326" y="502"/>
                  </a:lnTo>
                  <a:lnTo>
                    <a:pt x="322" y="502"/>
                  </a:lnTo>
                  <a:lnTo>
                    <a:pt x="320" y="498"/>
                  </a:lnTo>
                  <a:lnTo>
                    <a:pt x="320" y="494"/>
                  </a:lnTo>
                  <a:lnTo>
                    <a:pt x="318" y="484"/>
                  </a:lnTo>
                  <a:lnTo>
                    <a:pt x="312" y="480"/>
                  </a:lnTo>
                  <a:lnTo>
                    <a:pt x="310" y="476"/>
                  </a:lnTo>
                  <a:lnTo>
                    <a:pt x="308" y="470"/>
                  </a:lnTo>
                  <a:lnTo>
                    <a:pt x="306" y="468"/>
                  </a:lnTo>
                  <a:lnTo>
                    <a:pt x="304" y="466"/>
                  </a:lnTo>
                  <a:lnTo>
                    <a:pt x="300" y="466"/>
                  </a:lnTo>
                  <a:lnTo>
                    <a:pt x="294" y="470"/>
                  </a:lnTo>
                  <a:lnTo>
                    <a:pt x="292" y="474"/>
                  </a:lnTo>
                  <a:lnTo>
                    <a:pt x="286" y="476"/>
                  </a:lnTo>
                  <a:lnTo>
                    <a:pt x="284" y="476"/>
                  </a:lnTo>
                  <a:lnTo>
                    <a:pt x="282" y="474"/>
                  </a:lnTo>
                  <a:lnTo>
                    <a:pt x="280" y="470"/>
                  </a:lnTo>
                  <a:lnTo>
                    <a:pt x="280" y="464"/>
                  </a:lnTo>
                  <a:lnTo>
                    <a:pt x="282" y="458"/>
                  </a:lnTo>
                  <a:lnTo>
                    <a:pt x="266" y="460"/>
                  </a:lnTo>
                  <a:lnTo>
                    <a:pt x="246" y="470"/>
                  </a:lnTo>
                  <a:lnTo>
                    <a:pt x="240" y="476"/>
                  </a:lnTo>
                  <a:lnTo>
                    <a:pt x="258" y="492"/>
                  </a:lnTo>
                  <a:lnTo>
                    <a:pt x="258" y="498"/>
                  </a:lnTo>
                  <a:lnTo>
                    <a:pt x="234" y="504"/>
                  </a:lnTo>
                  <a:lnTo>
                    <a:pt x="220" y="504"/>
                  </a:lnTo>
                  <a:lnTo>
                    <a:pt x="190" y="500"/>
                  </a:lnTo>
                  <a:lnTo>
                    <a:pt x="172" y="496"/>
                  </a:lnTo>
                  <a:lnTo>
                    <a:pt x="156" y="492"/>
                  </a:lnTo>
                  <a:lnTo>
                    <a:pt x="140" y="486"/>
                  </a:lnTo>
                  <a:lnTo>
                    <a:pt x="128" y="476"/>
                  </a:lnTo>
                  <a:lnTo>
                    <a:pt x="114" y="476"/>
                  </a:lnTo>
                  <a:lnTo>
                    <a:pt x="102" y="476"/>
                  </a:lnTo>
                  <a:lnTo>
                    <a:pt x="104" y="464"/>
                  </a:lnTo>
                  <a:lnTo>
                    <a:pt x="112" y="458"/>
                  </a:lnTo>
                  <a:lnTo>
                    <a:pt x="102" y="434"/>
                  </a:lnTo>
                  <a:lnTo>
                    <a:pt x="94" y="446"/>
                  </a:lnTo>
                  <a:lnTo>
                    <a:pt x="96" y="452"/>
                  </a:lnTo>
                  <a:lnTo>
                    <a:pt x="92" y="456"/>
                  </a:lnTo>
                  <a:lnTo>
                    <a:pt x="88" y="464"/>
                  </a:lnTo>
                  <a:lnTo>
                    <a:pt x="96" y="468"/>
                  </a:lnTo>
                  <a:lnTo>
                    <a:pt x="94" y="476"/>
                  </a:lnTo>
                  <a:lnTo>
                    <a:pt x="88" y="476"/>
                  </a:lnTo>
                  <a:lnTo>
                    <a:pt x="74" y="476"/>
                  </a:lnTo>
                  <a:lnTo>
                    <a:pt x="56" y="478"/>
                  </a:lnTo>
                  <a:lnTo>
                    <a:pt x="48" y="482"/>
                  </a:lnTo>
                  <a:lnTo>
                    <a:pt x="42" y="486"/>
                  </a:lnTo>
                  <a:lnTo>
                    <a:pt x="38" y="484"/>
                  </a:lnTo>
                  <a:lnTo>
                    <a:pt x="36" y="480"/>
                  </a:lnTo>
                  <a:lnTo>
                    <a:pt x="32" y="474"/>
                  </a:lnTo>
                  <a:lnTo>
                    <a:pt x="44" y="458"/>
                  </a:lnTo>
                  <a:lnTo>
                    <a:pt x="46" y="446"/>
                  </a:lnTo>
                  <a:close/>
                </a:path>
              </a:pathLst>
            </a:custGeom>
            <a:solidFill>
              <a:srgbClr val="FFFDC5"/>
            </a:solidFill>
            <a:ln w="6350">
              <a:solidFill>
                <a:srgbClr val="FF8C00"/>
              </a:solidFill>
              <a:round/>
              <a:headEnd/>
              <a:tailEnd/>
            </a:ln>
          </p:spPr>
          <p:txBody>
            <a:bodyPr/>
            <a:lstStyle/>
            <a:p>
              <a:endParaRPr lang="en-US"/>
            </a:p>
          </p:txBody>
        </p:sp>
        <p:grpSp>
          <p:nvGrpSpPr>
            <p:cNvPr id="20660" name="Group 127"/>
            <p:cNvGrpSpPr>
              <a:grpSpLocks noChangeAspect="1"/>
            </p:cNvGrpSpPr>
            <p:nvPr/>
          </p:nvGrpSpPr>
          <p:grpSpPr bwMode="auto">
            <a:xfrm>
              <a:off x="7562223" y="3314987"/>
              <a:ext cx="567207" cy="467666"/>
              <a:chOff x="4731" y="2439"/>
              <a:chExt cx="566" cy="428"/>
            </a:xfrm>
          </p:grpSpPr>
          <p:sp>
            <p:nvSpPr>
              <p:cNvPr id="20708" name="Freeform 128"/>
              <p:cNvSpPr>
                <a:spLocks noChangeAspect="1"/>
              </p:cNvSpPr>
              <p:nvPr/>
            </p:nvSpPr>
            <p:spPr bwMode="auto">
              <a:xfrm>
                <a:off x="4731" y="2439"/>
                <a:ext cx="566" cy="428"/>
              </a:xfrm>
              <a:custGeom>
                <a:avLst/>
                <a:gdLst>
                  <a:gd name="T0" fmla="*/ 308 w 566"/>
                  <a:gd name="T1" fmla="*/ 420 h 428"/>
                  <a:gd name="T2" fmla="*/ 306 w 566"/>
                  <a:gd name="T3" fmla="*/ 400 h 428"/>
                  <a:gd name="T4" fmla="*/ 294 w 566"/>
                  <a:gd name="T5" fmla="*/ 378 h 428"/>
                  <a:gd name="T6" fmla="*/ 272 w 566"/>
                  <a:gd name="T7" fmla="*/ 358 h 428"/>
                  <a:gd name="T8" fmla="*/ 266 w 566"/>
                  <a:gd name="T9" fmla="*/ 354 h 428"/>
                  <a:gd name="T10" fmla="*/ 258 w 566"/>
                  <a:gd name="T11" fmla="*/ 324 h 428"/>
                  <a:gd name="T12" fmla="*/ 244 w 566"/>
                  <a:gd name="T13" fmla="*/ 308 h 428"/>
                  <a:gd name="T14" fmla="*/ 230 w 566"/>
                  <a:gd name="T15" fmla="*/ 302 h 428"/>
                  <a:gd name="T16" fmla="*/ 208 w 566"/>
                  <a:gd name="T17" fmla="*/ 286 h 428"/>
                  <a:gd name="T18" fmla="*/ 192 w 566"/>
                  <a:gd name="T19" fmla="*/ 268 h 428"/>
                  <a:gd name="T20" fmla="*/ 182 w 566"/>
                  <a:gd name="T21" fmla="*/ 250 h 428"/>
                  <a:gd name="T22" fmla="*/ 172 w 566"/>
                  <a:gd name="T23" fmla="*/ 242 h 428"/>
                  <a:gd name="T24" fmla="*/ 160 w 566"/>
                  <a:gd name="T25" fmla="*/ 240 h 428"/>
                  <a:gd name="T26" fmla="*/ 150 w 566"/>
                  <a:gd name="T27" fmla="*/ 228 h 428"/>
                  <a:gd name="T28" fmla="*/ 142 w 566"/>
                  <a:gd name="T29" fmla="*/ 214 h 428"/>
                  <a:gd name="T30" fmla="*/ 136 w 566"/>
                  <a:gd name="T31" fmla="*/ 208 h 428"/>
                  <a:gd name="T32" fmla="*/ 126 w 566"/>
                  <a:gd name="T33" fmla="*/ 210 h 428"/>
                  <a:gd name="T34" fmla="*/ 112 w 566"/>
                  <a:gd name="T35" fmla="*/ 204 h 428"/>
                  <a:gd name="T36" fmla="*/ 104 w 566"/>
                  <a:gd name="T37" fmla="*/ 194 h 428"/>
                  <a:gd name="T38" fmla="*/ 96 w 566"/>
                  <a:gd name="T39" fmla="*/ 178 h 428"/>
                  <a:gd name="T40" fmla="*/ 84 w 566"/>
                  <a:gd name="T41" fmla="*/ 166 h 428"/>
                  <a:gd name="T42" fmla="*/ 62 w 566"/>
                  <a:gd name="T43" fmla="*/ 128 h 428"/>
                  <a:gd name="T44" fmla="*/ 38 w 566"/>
                  <a:gd name="T45" fmla="*/ 124 h 428"/>
                  <a:gd name="T46" fmla="*/ 20 w 566"/>
                  <a:gd name="T47" fmla="*/ 114 h 428"/>
                  <a:gd name="T48" fmla="*/ 8 w 566"/>
                  <a:gd name="T49" fmla="*/ 112 h 428"/>
                  <a:gd name="T50" fmla="*/ 0 w 566"/>
                  <a:gd name="T51" fmla="*/ 106 h 428"/>
                  <a:gd name="T52" fmla="*/ 0 w 566"/>
                  <a:gd name="T53" fmla="*/ 96 h 428"/>
                  <a:gd name="T54" fmla="*/ 10 w 566"/>
                  <a:gd name="T55" fmla="*/ 76 h 428"/>
                  <a:gd name="T56" fmla="*/ 24 w 566"/>
                  <a:gd name="T57" fmla="*/ 56 h 428"/>
                  <a:gd name="T58" fmla="*/ 32 w 566"/>
                  <a:gd name="T59" fmla="*/ 52 h 428"/>
                  <a:gd name="T60" fmla="*/ 70 w 566"/>
                  <a:gd name="T61" fmla="*/ 28 h 428"/>
                  <a:gd name="T62" fmla="*/ 110 w 566"/>
                  <a:gd name="T63" fmla="*/ 14 h 428"/>
                  <a:gd name="T64" fmla="*/ 238 w 566"/>
                  <a:gd name="T65" fmla="*/ 2 h 428"/>
                  <a:gd name="T66" fmla="*/ 248 w 566"/>
                  <a:gd name="T67" fmla="*/ 0 h 428"/>
                  <a:gd name="T68" fmla="*/ 262 w 566"/>
                  <a:gd name="T69" fmla="*/ 2 h 428"/>
                  <a:gd name="T70" fmla="*/ 280 w 566"/>
                  <a:gd name="T71" fmla="*/ 14 h 428"/>
                  <a:gd name="T72" fmla="*/ 294 w 566"/>
                  <a:gd name="T73" fmla="*/ 42 h 428"/>
                  <a:gd name="T74" fmla="*/ 566 w 566"/>
                  <a:gd name="T75" fmla="*/ 132 h 428"/>
                  <a:gd name="T76" fmla="*/ 544 w 566"/>
                  <a:gd name="T77" fmla="*/ 154 h 428"/>
                  <a:gd name="T78" fmla="*/ 524 w 566"/>
                  <a:gd name="T79" fmla="*/ 182 h 428"/>
                  <a:gd name="T80" fmla="*/ 506 w 566"/>
                  <a:gd name="T81" fmla="*/ 218 h 428"/>
                  <a:gd name="T82" fmla="*/ 500 w 566"/>
                  <a:gd name="T83" fmla="*/ 212 h 428"/>
                  <a:gd name="T84" fmla="*/ 496 w 566"/>
                  <a:gd name="T85" fmla="*/ 222 h 428"/>
                  <a:gd name="T86" fmla="*/ 498 w 566"/>
                  <a:gd name="T87" fmla="*/ 230 h 428"/>
                  <a:gd name="T88" fmla="*/ 506 w 566"/>
                  <a:gd name="T89" fmla="*/ 232 h 428"/>
                  <a:gd name="T90" fmla="*/ 510 w 566"/>
                  <a:gd name="T91" fmla="*/ 240 h 428"/>
                  <a:gd name="T92" fmla="*/ 508 w 566"/>
                  <a:gd name="T93" fmla="*/ 250 h 428"/>
                  <a:gd name="T94" fmla="*/ 498 w 566"/>
                  <a:gd name="T95" fmla="*/ 258 h 428"/>
                  <a:gd name="T96" fmla="*/ 482 w 566"/>
                  <a:gd name="T97" fmla="*/ 264 h 428"/>
                  <a:gd name="T98" fmla="*/ 470 w 566"/>
                  <a:gd name="T99" fmla="*/ 276 h 428"/>
                  <a:gd name="T100" fmla="*/ 458 w 566"/>
                  <a:gd name="T101" fmla="*/ 296 h 428"/>
                  <a:gd name="T102" fmla="*/ 434 w 566"/>
                  <a:gd name="T103" fmla="*/ 312 h 428"/>
                  <a:gd name="T104" fmla="*/ 442 w 566"/>
                  <a:gd name="T105" fmla="*/ 320 h 428"/>
                  <a:gd name="T106" fmla="*/ 408 w 566"/>
                  <a:gd name="T107" fmla="*/ 334 h 428"/>
                  <a:gd name="T108" fmla="*/ 408 w 566"/>
                  <a:gd name="T109" fmla="*/ 350 h 428"/>
                  <a:gd name="T110" fmla="*/ 386 w 566"/>
                  <a:gd name="T111" fmla="*/ 362 h 428"/>
                  <a:gd name="T112" fmla="*/ 352 w 566"/>
                  <a:gd name="T113" fmla="*/ 362 h 428"/>
                  <a:gd name="T114" fmla="*/ 336 w 566"/>
                  <a:gd name="T115" fmla="*/ 386 h 428"/>
                  <a:gd name="T116" fmla="*/ 334 w 566"/>
                  <a:gd name="T117" fmla="*/ 428 h 428"/>
                  <a:gd name="T118" fmla="*/ 310 w 566"/>
                  <a:gd name="T119" fmla="*/ 428 h 42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66"/>
                  <a:gd name="T181" fmla="*/ 0 h 428"/>
                  <a:gd name="T182" fmla="*/ 566 w 566"/>
                  <a:gd name="T183" fmla="*/ 428 h 42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66" h="428">
                    <a:moveTo>
                      <a:pt x="310" y="428"/>
                    </a:moveTo>
                    <a:lnTo>
                      <a:pt x="308" y="420"/>
                    </a:lnTo>
                    <a:lnTo>
                      <a:pt x="308" y="414"/>
                    </a:lnTo>
                    <a:lnTo>
                      <a:pt x="306" y="400"/>
                    </a:lnTo>
                    <a:lnTo>
                      <a:pt x="300" y="388"/>
                    </a:lnTo>
                    <a:lnTo>
                      <a:pt x="294" y="378"/>
                    </a:lnTo>
                    <a:lnTo>
                      <a:pt x="286" y="370"/>
                    </a:lnTo>
                    <a:lnTo>
                      <a:pt x="272" y="358"/>
                    </a:lnTo>
                    <a:lnTo>
                      <a:pt x="268" y="356"/>
                    </a:lnTo>
                    <a:lnTo>
                      <a:pt x="266" y="354"/>
                    </a:lnTo>
                    <a:lnTo>
                      <a:pt x="264" y="336"/>
                    </a:lnTo>
                    <a:lnTo>
                      <a:pt x="258" y="324"/>
                    </a:lnTo>
                    <a:lnTo>
                      <a:pt x="252" y="314"/>
                    </a:lnTo>
                    <a:lnTo>
                      <a:pt x="244" y="308"/>
                    </a:lnTo>
                    <a:lnTo>
                      <a:pt x="236" y="304"/>
                    </a:lnTo>
                    <a:lnTo>
                      <a:pt x="230" y="302"/>
                    </a:lnTo>
                    <a:lnTo>
                      <a:pt x="224" y="300"/>
                    </a:lnTo>
                    <a:lnTo>
                      <a:pt x="208" y="286"/>
                    </a:lnTo>
                    <a:lnTo>
                      <a:pt x="196" y="276"/>
                    </a:lnTo>
                    <a:lnTo>
                      <a:pt x="192" y="268"/>
                    </a:lnTo>
                    <a:lnTo>
                      <a:pt x="188" y="258"/>
                    </a:lnTo>
                    <a:lnTo>
                      <a:pt x="182" y="250"/>
                    </a:lnTo>
                    <a:lnTo>
                      <a:pt x="178" y="246"/>
                    </a:lnTo>
                    <a:lnTo>
                      <a:pt x="172" y="242"/>
                    </a:lnTo>
                    <a:lnTo>
                      <a:pt x="164" y="240"/>
                    </a:lnTo>
                    <a:lnTo>
                      <a:pt x="160" y="240"/>
                    </a:lnTo>
                    <a:lnTo>
                      <a:pt x="156" y="236"/>
                    </a:lnTo>
                    <a:lnTo>
                      <a:pt x="150" y="228"/>
                    </a:lnTo>
                    <a:lnTo>
                      <a:pt x="146" y="220"/>
                    </a:lnTo>
                    <a:lnTo>
                      <a:pt x="142" y="214"/>
                    </a:lnTo>
                    <a:lnTo>
                      <a:pt x="140" y="210"/>
                    </a:lnTo>
                    <a:lnTo>
                      <a:pt x="136" y="208"/>
                    </a:lnTo>
                    <a:lnTo>
                      <a:pt x="128" y="208"/>
                    </a:lnTo>
                    <a:lnTo>
                      <a:pt x="126" y="210"/>
                    </a:lnTo>
                    <a:lnTo>
                      <a:pt x="118" y="208"/>
                    </a:lnTo>
                    <a:lnTo>
                      <a:pt x="112" y="204"/>
                    </a:lnTo>
                    <a:lnTo>
                      <a:pt x="108" y="200"/>
                    </a:lnTo>
                    <a:lnTo>
                      <a:pt x="104" y="194"/>
                    </a:lnTo>
                    <a:lnTo>
                      <a:pt x="98" y="184"/>
                    </a:lnTo>
                    <a:lnTo>
                      <a:pt x="96" y="178"/>
                    </a:lnTo>
                    <a:lnTo>
                      <a:pt x="90" y="174"/>
                    </a:lnTo>
                    <a:lnTo>
                      <a:pt x="84" y="166"/>
                    </a:lnTo>
                    <a:lnTo>
                      <a:pt x="72" y="150"/>
                    </a:lnTo>
                    <a:lnTo>
                      <a:pt x="62" y="128"/>
                    </a:lnTo>
                    <a:lnTo>
                      <a:pt x="54" y="126"/>
                    </a:lnTo>
                    <a:lnTo>
                      <a:pt x="38" y="124"/>
                    </a:lnTo>
                    <a:lnTo>
                      <a:pt x="28" y="120"/>
                    </a:lnTo>
                    <a:lnTo>
                      <a:pt x="20" y="114"/>
                    </a:lnTo>
                    <a:lnTo>
                      <a:pt x="12" y="114"/>
                    </a:lnTo>
                    <a:lnTo>
                      <a:pt x="8" y="112"/>
                    </a:lnTo>
                    <a:lnTo>
                      <a:pt x="4" y="110"/>
                    </a:lnTo>
                    <a:lnTo>
                      <a:pt x="0" y="106"/>
                    </a:lnTo>
                    <a:lnTo>
                      <a:pt x="0" y="102"/>
                    </a:lnTo>
                    <a:lnTo>
                      <a:pt x="0" y="96"/>
                    </a:lnTo>
                    <a:lnTo>
                      <a:pt x="4" y="86"/>
                    </a:lnTo>
                    <a:lnTo>
                      <a:pt x="10" y="76"/>
                    </a:lnTo>
                    <a:lnTo>
                      <a:pt x="16" y="66"/>
                    </a:lnTo>
                    <a:lnTo>
                      <a:pt x="24" y="56"/>
                    </a:lnTo>
                    <a:lnTo>
                      <a:pt x="24" y="60"/>
                    </a:lnTo>
                    <a:lnTo>
                      <a:pt x="32" y="52"/>
                    </a:lnTo>
                    <a:lnTo>
                      <a:pt x="54" y="36"/>
                    </a:lnTo>
                    <a:lnTo>
                      <a:pt x="70" y="28"/>
                    </a:lnTo>
                    <a:lnTo>
                      <a:pt x="90" y="20"/>
                    </a:lnTo>
                    <a:lnTo>
                      <a:pt x="110" y="14"/>
                    </a:lnTo>
                    <a:lnTo>
                      <a:pt x="132" y="12"/>
                    </a:lnTo>
                    <a:lnTo>
                      <a:pt x="238" y="2"/>
                    </a:lnTo>
                    <a:lnTo>
                      <a:pt x="242" y="0"/>
                    </a:lnTo>
                    <a:lnTo>
                      <a:pt x="248" y="0"/>
                    </a:lnTo>
                    <a:lnTo>
                      <a:pt x="256" y="0"/>
                    </a:lnTo>
                    <a:lnTo>
                      <a:pt x="262" y="2"/>
                    </a:lnTo>
                    <a:lnTo>
                      <a:pt x="272" y="6"/>
                    </a:lnTo>
                    <a:lnTo>
                      <a:pt x="280" y="14"/>
                    </a:lnTo>
                    <a:lnTo>
                      <a:pt x="288" y="26"/>
                    </a:lnTo>
                    <a:lnTo>
                      <a:pt x="294" y="42"/>
                    </a:lnTo>
                    <a:lnTo>
                      <a:pt x="418" y="24"/>
                    </a:lnTo>
                    <a:lnTo>
                      <a:pt x="566" y="132"/>
                    </a:lnTo>
                    <a:lnTo>
                      <a:pt x="560" y="138"/>
                    </a:lnTo>
                    <a:lnTo>
                      <a:pt x="544" y="154"/>
                    </a:lnTo>
                    <a:lnTo>
                      <a:pt x="534" y="166"/>
                    </a:lnTo>
                    <a:lnTo>
                      <a:pt x="524" y="182"/>
                    </a:lnTo>
                    <a:lnTo>
                      <a:pt x="514" y="200"/>
                    </a:lnTo>
                    <a:lnTo>
                      <a:pt x="506" y="218"/>
                    </a:lnTo>
                    <a:lnTo>
                      <a:pt x="502" y="216"/>
                    </a:lnTo>
                    <a:lnTo>
                      <a:pt x="500" y="212"/>
                    </a:lnTo>
                    <a:lnTo>
                      <a:pt x="498" y="216"/>
                    </a:lnTo>
                    <a:lnTo>
                      <a:pt x="496" y="222"/>
                    </a:lnTo>
                    <a:lnTo>
                      <a:pt x="496" y="226"/>
                    </a:lnTo>
                    <a:lnTo>
                      <a:pt x="498" y="230"/>
                    </a:lnTo>
                    <a:lnTo>
                      <a:pt x="502" y="232"/>
                    </a:lnTo>
                    <a:lnTo>
                      <a:pt x="506" y="232"/>
                    </a:lnTo>
                    <a:lnTo>
                      <a:pt x="508" y="234"/>
                    </a:lnTo>
                    <a:lnTo>
                      <a:pt x="510" y="240"/>
                    </a:lnTo>
                    <a:lnTo>
                      <a:pt x="510" y="244"/>
                    </a:lnTo>
                    <a:lnTo>
                      <a:pt x="508" y="250"/>
                    </a:lnTo>
                    <a:lnTo>
                      <a:pt x="504" y="254"/>
                    </a:lnTo>
                    <a:lnTo>
                      <a:pt x="498" y="258"/>
                    </a:lnTo>
                    <a:lnTo>
                      <a:pt x="492" y="260"/>
                    </a:lnTo>
                    <a:lnTo>
                      <a:pt x="482" y="264"/>
                    </a:lnTo>
                    <a:lnTo>
                      <a:pt x="476" y="270"/>
                    </a:lnTo>
                    <a:lnTo>
                      <a:pt x="470" y="276"/>
                    </a:lnTo>
                    <a:lnTo>
                      <a:pt x="464" y="286"/>
                    </a:lnTo>
                    <a:lnTo>
                      <a:pt x="458" y="296"/>
                    </a:lnTo>
                    <a:lnTo>
                      <a:pt x="446" y="310"/>
                    </a:lnTo>
                    <a:lnTo>
                      <a:pt x="434" y="312"/>
                    </a:lnTo>
                    <a:lnTo>
                      <a:pt x="434" y="318"/>
                    </a:lnTo>
                    <a:lnTo>
                      <a:pt x="442" y="320"/>
                    </a:lnTo>
                    <a:lnTo>
                      <a:pt x="414" y="342"/>
                    </a:lnTo>
                    <a:lnTo>
                      <a:pt x="408" y="334"/>
                    </a:lnTo>
                    <a:lnTo>
                      <a:pt x="402" y="342"/>
                    </a:lnTo>
                    <a:lnTo>
                      <a:pt x="408" y="350"/>
                    </a:lnTo>
                    <a:lnTo>
                      <a:pt x="396" y="362"/>
                    </a:lnTo>
                    <a:lnTo>
                      <a:pt x="386" y="362"/>
                    </a:lnTo>
                    <a:lnTo>
                      <a:pt x="368" y="362"/>
                    </a:lnTo>
                    <a:lnTo>
                      <a:pt x="352" y="362"/>
                    </a:lnTo>
                    <a:lnTo>
                      <a:pt x="342" y="366"/>
                    </a:lnTo>
                    <a:lnTo>
                      <a:pt x="336" y="386"/>
                    </a:lnTo>
                    <a:lnTo>
                      <a:pt x="350" y="400"/>
                    </a:lnTo>
                    <a:lnTo>
                      <a:pt x="334" y="428"/>
                    </a:lnTo>
                    <a:lnTo>
                      <a:pt x="324" y="428"/>
                    </a:lnTo>
                    <a:lnTo>
                      <a:pt x="310" y="428"/>
                    </a:lnTo>
                    <a:close/>
                  </a:path>
                </a:pathLst>
              </a:custGeom>
              <a:solidFill>
                <a:srgbClr val="FFFDC5"/>
              </a:solidFill>
              <a:ln w="6350">
                <a:solidFill>
                  <a:srgbClr val="FF8C00"/>
                </a:solidFill>
                <a:round/>
                <a:headEnd/>
                <a:tailEnd/>
              </a:ln>
            </p:spPr>
            <p:txBody>
              <a:bodyPr/>
              <a:lstStyle/>
              <a:p>
                <a:endParaRPr lang="en-US"/>
              </a:p>
            </p:txBody>
          </p:sp>
          <p:sp>
            <p:nvSpPr>
              <p:cNvPr id="20709" name="Freeform 129"/>
              <p:cNvSpPr>
                <a:spLocks noChangeAspect="1"/>
              </p:cNvSpPr>
              <p:nvPr/>
            </p:nvSpPr>
            <p:spPr bwMode="auto">
              <a:xfrm>
                <a:off x="5093" y="2809"/>
                <a:ext cx="18" cy="20"/>
              </a:xfrm>
              <a:custGeom>
                <a:avLst/>
                <a:gdLst>
                  <a:gd name="T0" fmla="*/ 4 w 18"/>
                  <a:gd name="T1" fmla="*/ 6 h 20"/>
                  <a:gd name="T2" fmla="*/ 10 w 18"/>
                  <a:gd name="T3" fmla="*/ 2 h 20"/>
                  <a:gd name="T4" fmla="*/ 12 w 18"/>
                  <a:gd name="T5" fmla="*/ 0 h 20"/>
                  <a:gd name="T6" fmla="*/ 14 w 18"/>
                  <a:gd name="T7" fmla="*/ 0 h 20"/>
                  <a:gd name="T8" fmla="*/ 16 w 18"/>
                  <a:gd name="T9" fmla="*/ 2 h 20"/>
                  <a:gd name="T10" fmla="*/ 18 w 18"/>
                  <a:gd name="T11" fmla="*/ 6 h 20"/>
                  <a:gd name="T12" fmla="*/ 14 w 18"/>
                  <a:gd name="T13" fmla="*/ 14 h 20"/>
                  <a:gd name="T14" fmla="*/ 8 w 18"/>
                  <a:gd name="T15" fmla="*/ 20 h 20"/>
                  <a:gd name="T16" fmla="*/ 6 w 18"/>
                  <a:gd name="T17" fmla="*/ 20 h 20"/>
                  <a:gd name="T18" fmla="*/ 2 w 18"/>
                  <a:gd name="T19" fmla="*/ 20 h 20"/>
                  <a:gd name="T20" fmla="*/ 2 w 18"/>
                  <a:gd name="T21" fmla="*/ 18 h 20"/>
                  <a:gd name="T22" fmla="*/ 0 w 18"/>
                  <a:gd name="T23" fmla="*/ 14 h 20"/>
                  <a:gd name="T24" fmla="*/ 2 w 18"/>
                  <a:gd name="T25" fmla="*/ 6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
                  <a:gd name="T40" fmla="*/ 0 h 20"/>
                  <a:gd name="T41" fmla="*/ 18 w 18"/>
                  <a:gd name="T42" fmla="*/ 20 h 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 h="20">
                    <a:moveTo>
                      <a:pt x="4" y="6"/>
                    </a:moveTo>
                    <a:lnTo>
                      <a:pt x="10" y="2"/>
                    </a:lnTo>
                    <a:lnTo>
                      <a:pt x="12" y="0"/>
                    </a:lnTo>
                    <a:lnTo>
                      <a:pt x="14" y="0"/>
                    </a:lnTo>
                    <a:lnTo>
                      <a:pt x="16" y="2"/>
                    </a:lnTo>
                    <a:lnTo>
                      <a:pt x="18" y="6"/>
                    </a:lnTo>
                    <a:lnTo>
                      <a:pt x="14" y="14"/>
                    </a:lnTo>
                    <a:lnTo>
                      <a:pt x="8" y="20"/>
                    </a:lnTo>
                    <a:lnTo>
                      <a:pt x="6" y="20"/>
                    </a:lnTo>
                    <a:lnTo>
                      <a:pt x="2" y="20"/>
                    </a:lnTo>
                    <a:lnTo>
                      <a:pt x="2" y="18"/>
                    </a:lnTo>
                    <a:lnTo>
                      <a:pt x="0" y="14"/>
                    </a:lnTo>
                    <a:lnTo>
                      <a:pt x="2" y="6"/>
                    </a:lnTo>
                  </a:path>
                </a:pathLst>
              </a:custGeom>
              <a:solidFill>
                <a:srgbClr val="FFFDC5"/>
              </a:solidFill>
              <a:ln w="6350">
                <a:solidFill>
                  <a:srgbClr val="FF8C00"/>
                </a:solidFill>
                <a:round/>
                <a:headEnd/>
                <a:tailEnd/>
              </a:ln>
            </p:spPr>
            <p:txBody>
              <a:bodyPr/>
              <a:lstStyle/>
              <a:p>
                <a:endParaRPr lang="en-US"/>
              </a:p>
            </p:txBody>
          </p:sp>
          <p:sp>
            <p:nvSpPr>
              <p:cNvPr id="20710" name="Freeform 130"/>
              <p:cNvSpPr>
                <a:spLocks noChangeAspect="1"/>
              </p:cNvSpPr>
              <p:nvPr/>
            </p:nvSpPr>
            <p:spPr bwMode="auto">
              <a:xfrm>
                <a:off x="5075" y="2809"/>
                <a:ext cx="12" cy="16"/>
              </a:xfrm>
              <a:custGeom>
                <a:avLst/>
                <a:gdLst>
                  <a:gd name="T0" fmla="*/ 0 w 12"/>
                  <a:gd name="T1" fmla="*/ 8 h 16"/>
                  <a:gd name="T2" fmla="*/ 2 w 12"/>
                  <a:gd name="T3" fmla="*/ 2 h 16"/>
                  <a:gd name="T4" fmla="*/ 4 w 12"/>
                  <a:gd name="T5" fmla="*/ 0 h 16"/>
                  <a:gd name="T6" fmla="*/ 6 w 12"/>
                  <a:gd name="T7" fmla="*/ 0 h 16"/>
                  <a:gd name="T8" fmla="*/ 10 w 12"/>
                  <a:gd name="T9" fmla="*/ 0 h 16"/>
                  <a:gd name="T10" fmla="*/ 10 w 12"/>
                  <a:gd name="T11" fmla="*/ 2 h 16"/>
                  <a:gd name="T12" fmla="*/ 12 w 12"/>
                  <a:gd name="T13" fmla="*/ 8 h 16"/>
                  <a:gd name="T14" fmla="*/ 10 w 12"/>
                  <a:gd name="T15" fmla="*/ 14 h 16"/>
                  <a:gd name="T16" fmla="*/ 10 w 12"/>
                  <a:gd name="T17" fmla="*/ 16 h 16"/>
                  <a:gd name="T18" fmla="*/ 6 w 12"/>
                  <a:gd name="T19" fmla="*/ 16 h 16"/>
                  <a:gd name="T20" fmla="*/ 4 w 12"/>
                  <a:gd name="T21" fmla="*/ 16 h 16"/>
                  <a:gd name="T22" fmla="*/ 2 w 12"/>
                  <a:gd name="T23" fmla="*/ 14 h 16"/>
                  <a:gd name="T24" fmla="*/ 2 w 12"/>
                  <a:gd name="T25" fmla="*/ 8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
                  <a:gd name="T40" fmla="*/ 0 h 16"/>
                  <a:gd name="T41" fmla="*/ 12 w 12"/>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 h="16">
                    <a:moveTo>
                      <a:pt x="0" y="8"/>
                    </a:moveTo>
                    <a:lnTo>
                      <a:pt x="2" y="2"/>
                    </a:lnTo>
                    <a:lnTo>
                      <a:pt x="4" y="0"/>
                    </a:lnTo>
                    <a:lnTo>
                      <a:pt x="6" y="0"/>
                    </a:lnTo>
                    <a:lnTo>
                      <a:pt x="10" y="0"/>
                    </a:lnTo>
                    <a:lnTo>
                      <a:pt x="10" y="2"/>
                    </a:lnTo>
                    <a:lnTo>
                      <a:pt x="12" y="8"/>
                    </a:lnTo>
                    <a:lnTo>
                      <a:pt x="10" y="14"/>
                    </a:lnTo>
                    <a:lnTo>
                      <a:pt x="10" y="16"/>
                    </a:lnTo>
                    <a:lnTo>
                      <a:pt x="6" y="16"/>
                    </a:lnTo>
                    <a:lnTo>
                      <a:pt x="4" y="16"/>
                    </a:lnTo>
                    <a:lnTo>
                      <a:pt x="2" y="14"/>
                    </a:lnTo>
                    <a:lnTo>
                      <a:pt x="2" y="8"/>
                    </a:lnTo>
                  </a:path>
                </a:pathLst>
              </a:custGeom>
              <a:solidFill>
                <a:srgbClr val="FFFDC5"/>
              </a:solidFill>
              <a:ln w="6350">
                <a:solidFill>
                  <a:srgbClr val="FF8C00"/>
                </a:solidFill>
                <a:round/>
                <a:headEnd/>
                <a:tailEnd/>
              </a:ln>
            </p:spPr>
            <p:txBody>
              <a:bodyPr/>
              <a:lstStyle/>
              <a:p>
                <a:endParaRPr lang="en-US"/>
              </a:p>
            </p:txBody>
          </p:sp>
          <p:sp>
            <p:nvSpPr>
              <p:cNvPr id="20711" name="Freeform 131"/>
              <p:cNvSpPr>
                <a:spLocks noChangeAspect="1"/>
              </p:cNvSpPr>
              <p:nvPr/>
            </p:nvSpPr>
            <p:spPr bwMode="auto">
              <a:xfrm>
                <a:off x="5081" y="2839"/>
                <a:ext cx="18" cy="20"/>
              </a:xfrm>
              <a:custGeom>
                <a:avLst/>
                <a:gdLst>
                  <a:gd name="T0" fmla="*/ 2 w 18"/>
                  <a:gd name="T1" fmla="*/ 8 h 20"/>
                  <a:gd name="T2" fmla="*/ 8 w 18"/>
                  <a:gd name="T3" fmla="*/ 2 h 20"/>
                  <a:gd name="T4" fmla="*/ 12 w 18"/>
                  <a:gd name="T5" fmla="*/ 0 h 20"/>
                  <a:gd name="T6" fmla="*/ 14 w 18"/>
                  <a:gd name="T7" fmla="*/ 2 h 20"/>
                  <a:gd name="T8" fmla="*/ 16 w 18"/>
                  <a:gd name="T9" fmla="*/ 4 h 20"/>
                  <a:gd name="T10" fmla="*/ 18 w 18"/>
                  <a:gd name="T11" fmla="*/ 6 h 20"/>
                  <a:gd name="T12" fmla="*/ 16 w 18"/>
                  <a:gd name="T13" fmla="*/ 14 h 20"/>
                  <a:gd name="T14" fmla="*/ 10 w 18"/>
                  <a:gd name="T15" fmla="*/ 20 h 20"/>
                  <a:gd name="T16" fmla="*/ 6 w 18"/>
                  <a:gd name="T17" fmla="*/ 20 h 20"/>
                  <a:gd name="T18" fmla="*/ 4 w 18"/>
                  <a:gd name="T19" fmla="*/ 20 h 20"/>
                  <a:gd name="T20" fmla="*/ 2 w 18"/>
                  <a:gd name="T21" fmla="*/ 18 h 20"/>
                  <a:gd name="T22" fmla="*/ 0 w 18"/>
                  <a:gd name="T23" fmla="*/ 14 h 20"/>
                  <a:gd name="T24" fmla="*/ 0 w 18"/>
                  <a:gd name="T25" fmla="*/ 8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
                  <a:gd name="T40" fmla="*/ 0 h 20"/>
                  <a:gd name="T41" fmla="*/ 18 w 18"/>
                  <a:gd name="T42" fmla="*/ 20 h 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 h="20">
                    <a:moveTo>
                      <a:pt x="2" y="8"/>
                    </a:moveTo>
                    <a:lnTo>
                      <a:pt x="8" y="2"/>
                    </a:lnTo>
                    <a:lnTo>
                      <a:pt x="12" y="0"/>
                    </a:lnTo>
                    <a:lnTo>
                      <a:pt x="14" y="2"/>
                    </a:lnTo>
                    <a:lnTo>
                      <a:pt x="16" y="4"/>
                    </a:lnTo>
                    <a:lnTo>
                      <a:pt x="18" y="6"/>
                    </a:lnTo>
                    <a:lnTo>
                      <a:pt x="16" y="14"/>
                    </a:lnTo>
                    <a:lnTo>
                      <a:pt x="10" y="20"/>
                    </a:lnTo>
                    <a:lnTo>
                      <a:pt x="6" y="20"/>
                    </a:lnTo>
                    <a:lnTo>
                      <a:pt x="4" y="20"/>
                    </a:lnTo>
                    <a:lnTo>
                      <a:pt x="2" y="18"/>
                    </a:lnTo>
                    <a:lnTo>
                      <a:pt x="0" y="14"/>
                    </a:lnTo>
                    <a:lnTo>
                      <a:pt x="0" y="8"/>
                    </a:lnTo>
                  </a:path>
                </a:pathLst>
              </a:custGeom>
              <a:solidFill>
                <a:srgbClr val="FFFDC5"/>
              </a:solidFill>
              <a:ln w="6350">
                <a:solidFill>
                  <a:srgbClr val="FF8C00"/>
                </a:solidFill>
                <a:round/>
                <a:headEnd/>
                <a:tailEnd/>
              </a:ln>
            </p:spPr>
            <p:txBody>
              <a:bodyPr/>
              <a:lstStyle/>
              <a:p>
                <a:endParaRPr lang="en-US"/>
              </a:p>
            </p:txBody>
          </p:sp>
        </p:grpSp>
        <p:sp>
          <p:nvSpPr>
            <p:cNvPr id="328836" name="AutoShape 132"/>
            <p:cNvSpPr>
              <a:spLocks noChangeArrowheads="1"/>
            </p:cNvSpPr>
            <p:nvPr/>
          </p:nvSpPr>
          <p:spPr bwMode="auto">
            <a:xfrm>
              <a:off x="8012718" y="2566329"/>
              <a:ext cx="250707" cy="220382"/>
            </a:xfrm>
            <a:prstGeom prst="star5">
              <a:avLst/>
            </a:prstGeom>
            <a:solidFill>
              <a:srgbClr val="FFCC00"/>
            </a:solidFill>
            <a:ln w="9525" algn="ctr">
              <a:solidFill>
                <a:schemeClr val="tx1"/>
              </a:solidFill>
              <a:miter lim="800000"/>
              <a:headEnd/>
              <a:tailEnd/>
            </a:ln>
            <a:effectLst/>
          </p:spPr>
          <p:txBody>
            <a:bodyPr wrap="none" anchor="ctr"/>
            <a:lstStyle/>
            <a:p>
              <a:pPr>
                <a:defRPr/>
              </a:pPr>
              <a:endParaRPr lang="en-US">
                <a:latin typeface="Arial" charset="0"/>
              </a:endParaRPr>
            </a:p>
          </p:txBody>
        </p:sp>
        <p:sp>
          <p:nvSpPr>
            <p:cNvPr id="20662" name="Rectangle 223"/>
            <p:cNvSpPr>
              <a:spLocks noChangeAspect="1" noChangeArrowheads="1"/>
            </p:cNvSpPr>
            <p:nvPr/>
          </p:nvSpPr>
          <p:spPr bwMode="auto">
            <a:xfrm>
              <a:off x="2971800" y="3956399"/>
              <a:ext cx="992246" cy="729732"/>
            </a:xfrm>
            <a:prstGeom prst="rect">
              <a:avLst/>
            </a:prstGeom>
            <a:noFill/>
            <a:ln w="6350">
              <a:solidFill>
                <a:srgbClr val="FF8C00"/>
              </a:solidFill>
              <a:miter lim="800000"/>
              <a:headEnd/>
              <a:tailEnd/>
            </a:ln>
          </p:spPr>
          <p:txBody>
            <a:bodyPr/>
            <a:lstStyle/>
            <a:p>
              <a:endParaRPr lang="en-US"/>
            </a:p>
          </p:txBody>
        </p:sp>
        <p:grpSp>
          <p:nvGrpSpPr>
            <p:cNvPr id="20663" name="Group 224"/>
            <p:cNvGrpSpPr>
              <a:grpSpLocks noChangeAspect="1"/>
            </p:cNvGrpSpPr>
            <p:nvPr/>
          </p:nvGrpSpPr>
          <p:grpSpPr bwMode="auto">
            <a:xfrm>
              <a:off x="3056808" y="4008522"/>
              <a:ext cx="883788" cy="642859"/>
              <a:chOff x="400" y="3229"/>
              <a:chExt cx="880" cy="588"/>
            </a:xfrm>
          </p:grpSpPr>
          <p:sp>
            <p:nvSpPr>
              <p:cNvPr id="20689" name="Freeform 225"/>
              <p:cNvSpPr>
                <a:spLocks noChangeAspect="1"/>
              </p:cNvSpPr>
              <p:nvPr/>
            </p:nvSpPr>
            <p:spPr bwMode="auto">
              <a:xfrm>
                <a:off x="652" y="3229"/>
                <a:ext cx="628" cy="520"/>
              </a:xfrm>
              <a:custGeom>
                <a:avLst/>
                <a:gdLst>
                  <a:gd name="T0" fmla="*/ 616 w 628"/>
                  <a:gd name="T1" fmla="*/ 362 h 520"/>
                  <a:gd name="T2" fmla="*/ 502 w 628"/>
                  <a:gd name="T3" fmla="*/ 298 h 520"/>
                  <a:gd name="T4" fmla="*/ 436 w 628"/>
                  <a:gd name="T5" fmla="*/ 304 h 520"/>
                  <a:gd name="T6" fmla="*/ 398 w 628"/>
                  <a:gd name="T7" fmla="*/ 306 h 520"/>
                  <a:gd name="T8" fmla="*/ 274 w 628"/>
                  <a:gd name="T9" fmla="*/ 16 h 520"/>
                  <a:gd name="T10" fmla="*/ 200 w 628"/>
                  <a:gd name="T11" fmla="*/ 20 h 520"/>
                  <a:gd name="T12" fmla="*/ 160 w 628"/>
                  <a:gd name="T13" fmla="*/ 2 h 520"/>
                  <a:gd name="T14" fmla="*/ 120 w 628"/>
                  <a:gd name="T15" fmla="*/ 16 h 520"/>
                  <a:gd name="T16" fmla="*/ 82 w 628"/>
                  <a:gd name="T17" fmla="*/ 38 h 520"/>
                  <a:gd name="T18" fmla="*/ 26 w 628"/>
                  <a:gd name="T19" fmla="*/ 90 h 520"/>
                  <a:gd name="T20" fmla="*/ 60 w 628"/>
                  <a:gd name="T21" fmla="*/ 130 h 520"/>
                  <a:gd name="T22" fmla="*/ 80 w 628"/>
                  <a:gd name="T23" fmla="*/ 152 h 520"/>
                  <a:gd name="T24" fmla="*/ 54 w 628"/>
                  <a:gd name="T25" fmla="*/ 158 h 520"/>
                  <a:gd name="T26" fmla="*/ 24 w 628"/>
                  <a:gd name="T27" fmla="*/ 156 h 520"/>
                  <a:gd name="T28" fmla="*/ 6 w 628"/>
                  <a:gd name="T29" fmla="*/ 182 h 520"/>
                  <a:gd name="T30" fmla="*/ 28 w 628"/>
                  <a:gd name="T31" fmla="*/ 208 h 520"/>
                  <a:gd name="T32" fmla="*/ 86 w 628"/>
                  <a:gd name="T33" fmla="*/ 202 h 520"/>
                  <a:gd name="T34" fmla="*/ 86 w 628"/>
                  <a:gd name="T35" fmla="*/ 214 h 520"/>
                  <a:gd name="T36" fmla="*/ 72 w 628"/>
                  <a:gd name="T37" fmla="*/ 244 h 520"/>
                  <a:gd name="T38" fmla="*/ 44 w 628"/>
                  <a:gd name="T39" fmla="*/ 252 h 520"/>
                  <a:gd name="T40" fmla="*/ 28 w 628"/>
                  <a:gd name="T41" fmla="*/ 278 h 520"/>
                  <a:gd name="T42" fmla="*/ 14 w 628"/>
                  <a:gd name="T43" fmla="*/ 306 h 520"/>
                  <a:gd name="T44" fmla="*/ 28 w 628"/>
                  <a:gd name="T45" fmla="*/ 322 h 520"/>
                  <a:gd name="T46" fmla="*/ 32 w 628"/>
                  <a:gd name="T47" fmla="*/ 352 h 520"/>
                  <a:gd name="T48" fmla="*/ 56 w 628"/>
                  <a:gd name="T49" fmla="*/ 366 h 520"/>
                  <a:gd name="T50" fmla="*/ 70 w 628"/>
                  <a:gd name="T51" fmla="*/ 354 h 520"/>
                  <a:gd name="T52" fmla="*/ 78 w 628"/>
                  <a:gd name="T53" fmla="*/ 386 h 520"/>
                  <a:gd name="T54" fmla="*/ 86 w 628"/>
                  <a:gd name="T55" fmla="*/ 400 h 520"/>
                  <a:gd name="T56" fmla="*/ 110 w 628"/>
                  <a:gd name="T57" fmla="*/ 384 h 520"/>
                  <a:gd name="T58" fmla="*/ 126 w 628"/>
                  <a:gd name="T59" fmla="*/ 402 h 520"/>
                  <a:gd name="T60" fmla="*/ 148 w 628"/>
                  <a:gd name="T61" fmla="*/ 394 h 520"/>
                  <a:gd name="T62" fmla="*/ 138 w 628"/>
                  <a:gd name="T63" fmla="*/ 440 h 520"/>
                  <a:gd name="T64" fmla="*/ 118 w 628"/>
                  <a:gd name="T65" fmla="*/ 464 h 520"/>
                  <a:gd name="T66" fmla="*/ 100 w 628"/>
                  <a:gd name="T67" fmla="*/ 488 h 520"/>
                  <a:gd name="T68" fmla="*/ 88 w 628"/>
                  <a:gd name="T69" fmla="*/ 486 h 520"/>
                  <a:gd name="T70" fmla="*/ 48 w 628"/>
                  <a:gd name="T71" fmla="*/ 518 h 520"/>
                  <a:gd name="T72" fmla="*/ 80 w 628"/>
                  <a:gd name="T73" fmla="*/ 506 h 520"/>
                  <a:gd name="T74" fmla="*/ 112 w 628"/>
                  <a:gd name="T75" fmla="*/ 498 h 520"/>
                  <a:gd name="T76" fmla="*/ 136 w 628"/>
                  <a:gd name="T77" fmla="*/ 482 h 520"/>
                  <a:gd name="T78" fmla="*/ 148 w 628"/>
                  <a:gd name="T79" fmla="*/ 458 h 520"/>
                  <a:gd name="T80" fmla="*/ 204 w 628"/>
                  <a:gd name="T81" fmla="*/ 400 h 520"/>
                  <a:gd name="T82" fmla="*/ 208 w 628"/>
                  <a:gd name="T83" fmla="*/ 380 h 520"/>
                  <a:gd name="T84" fmla="*/ 224 w 628"/>
                  <a:gd name="T85" fmla="*/ 336 h 520"/>
                  <a:gd name="T86" fmla="*/ 250 w 628"/>
                  <a:gd name="T87" fmla="*/ 302 h 520"/>
                  <a:gd name="T88" fmla="*/ 242 w 628"/>
                  <a:gd name="T89" fmla="*/ 316 h 520"/>
                  <a:gd name="T90" fmla="*/ 234 w 628"/>
                  <a:gd name="T91" fmla="*/ 356 h 520"/>
                  <a:gd name="T92" fmla="*/ 240 w 628"/>
                  <a:gd name="T93" fmla="*/ 370 h 520"/>
                  <a:gd name="T94" fmla="*/ 284 w 628"/>
                  <a:gd name="T95" fmla="*/ 338 h 520"/>
                  <a:gd name="T96" fmla="*/ 290 w 628"/>
                  <a:gd name="T97" fmla="*/ 302 h 520"/>
                  <a:gd name="T98" fmla="*/ 348 w 628"/>
                  <a:gd name="T99" fmla="*/ 330 h 520"/>
                  <a:gd name="T100" fmla="*/ 412 w 628"/>
                  <a:gd name="T101" fmla="*/ 318 h 520"/>
                  <a:gd name="T102" fmla="*/ 426 w 628"/>
                  <a:gd name="T103" fmla="*/ 320 h 520"/>
                  <a:gd name="T104" fmla="*/ 486 w 628"/>
                  <a:gd name="T105" fmla="*/ 340 h 520"/>
                  <a:gd name="T106" fmla="*/ 484 w 628"/>
                  <a:gd name="T107" fmla="*/ 320 h 520"/>
                  <a:gd name="T108" fmla="*/ 494 w 628"/>
                  <a:gd name="T109" fmla="*/ 308 h 520"/>
                  <a:gd name="T110" fmla="*/ 540 w 628"/>
                  <a:gd name="T111" fmla="*/ 338 h 520"/>
                  <a:gd name="T112" fmla="*/ 560 w 628"/>
                  <a:gd name="T113" fmla="*/ 354 h 520"/>
                  <a:gd name="T114" fmla="*/ 586 w 628"/>
                  <a:gd name="T115" fmla="*/ 380 h 520"/>
                  <a:gd name="T116" fmla="*/ 616 w 628"/>
                  <a:gd name="T117" fmla="*/ 388 h 52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28"/>
                  <a:gd name="T178" fmla="*/ 0 h 520"/>
                  <a:gd name="T179" fmla="*/ 628 w 628"/>
                  <a:gd name="T180" fmla="*/ 520 h 52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28" h="520">
                    <a:moveTo>
                      <a:pt x="622" y="400"/>
                    </a:moveTo>
                    <a:lnTo>
                      <a:pt x="626" y="394"/>
                    </a:lnTo>
                    <a:lnTo>
                      <a:pt x="628" y="388"/>
                    </a:lnTo>
                    <a:lnTo>
                      <a:pt x="626" y="382"/>
                    </a:lnTo>
                    <a:lnTo>
                      <a:pt x="624" y="372"/>
                    </a:lnTo>
                    <a:lnTo>
                      <a:pt x="616" y="362"/>
                    </a:lnTo>
                    <a:lnTo>
                      <a:pt x="610" y="362"/>
                    </a:lnTo>
                    <a:lnTo>
                      <a:pt x="602" y="360"/>
                    </a:lnTo>
                    <a:lnTo>
                      <a:pt x="592" y="358"/>
                    </a:lnTo>
                    <a:lnTo>
                      <a:pt x="582" y="356"/>
                    </a:lnTo>
                    <a:lnTo>
                      <a:pt x="520" y="312"/>
                    </a:lnTo>
                    <a:lnTo>
                      <a:pt x="502" y="298"/>
                    </a:lnTo>
                    <a:lnTo>
                      <a:pt x="486" y="288"/>
                    </a:lnTo>
                    <a:lnTo>
                      <a:pt x="474" y="302"/>
                    </a:lnTo>
                    <a:lnTo>
                      <a:pt x="476" y="312"/>
                    </a:lnTo>
                    <a:lnTo>
                      <a:pt x="464" y="322"/>
                    </a:lnTo>
                    <a:lnTo>
                      <a:pt x="438" y="306"/>
                    </a:lnTo>
                    <a:lnTo>
                      <a:pt x="436" y="304"/>
                    </a:lnTo>
                    <a:lnTo>
                      <a:pt x="430" y="298"/>
                    </a:lnTo>
                    <a:lnTo>
                      <a:pt x="426" y="296"/>
                    </a:lnTo>
                    <a:lnTo>
                      <a:pt x="420" y="296"/>
                    </a:lnTo>
                    <a:lnTo>
                      <a:pt x="414" y="298"/>
                    </a:lnTo>
                    <a:lnTo>
                      <a:pt x="408" y="302"/>
                    </a:lnTo>
                    <a:lnTo>
                      <a:pt x="398" y="306"/>
                    </a:lnTo>
                    <a:lnTo>
                      <a:pt x="312" y="20"/>
                    </a:lnTo>
                    <a:lnTo>
                      <a:pt x="306" y="18"/>
                    </a:lnTo>
                    <a:lnTo>
                      <a:pt x="296" y="14"/>
                    </a:lnTo>
                    <a:lnTo>
                      <a:pt x="288" y="12"/>
                    </a:lnTo>
                    <a:lnTo>
                      <a:pt x="280" y="14"/>
                    </a:lnTo>
                    <a:lnTo>
                      <a:pt x="274" y="16"/>
                    </a:lnTo>
                    <a:lnTo>
                      <a:pt x="268" y="20"/>
                    </a:lnTo>
                    <a:lnTo>
                      <a:pt x="246" y="20"/>
                    </a:lnTo>
                    <a:lnTo>
                      <a:pt x="224" y="18"/>
                    </a:lnTo>
                    <a:lnTo>
                      <a:pt x="210" y="18"/>
                    </a:lnTo>
                    <a:lnTo>
                      <a:pt x="206" y="18"/>
                    </a:lnTo>
                    <a:lnTo>
                      <a:pt x="200" y="20"/>
                    </a:lnTo>
                    <a:lnTo>
                      <a:pt x="192" y="18"/>
                    </a:lnTo>
                    <a:lnTo>
                      <a:pt x="188" y="14"/>
                    </a:lnTo>
                    <a:lnTo>
                      <a:pt x="184" y="8"/>
                    </a:lnTo>
                    <a:lnTo>
                      <a:pt x="176" y="10"/>
                    </a:lnTo>
                    <a:lnTo>
                      <a:pt x="168" y="12"/>
                    </a:lnTo>
                    <a:lnTo>
                      <a:pt x="160" y="2"/>
                    </a:lnTo>
                    <a:lnTo>
                      <a:pt x="152" y="8"/>
                    </a:lnTo>
                    <a:lnTo>
                      <a:pt x="150" y="0"/>
                    </a:lnTo>
                    <a:lnTo>
                      <a:pt x="136" y="0"/>
                    </a:lnTo>
                    <a:lnTo>
                      <a:pt x="128" y="10"/>
                    </a:lnTo>
                    <a:lnTo>
                      <a:pt x="126" y="14"/>
                    </a:lnTo>
                    <a:lnTo>
                      <a:pt x="120" y="16"/>
                    </a:lnTo>
                    <a:lnTo>
                      <a:pt x="112" y="16"/>
                    </a:lnTo>
                    <a:lnTo>
                      <a:pt x="104" y="22"/>
                    </a:lnTo>
                    <a:lnTo>
                      <a:pt x="96" y="30"/>
                    </a:lnTo>
                    <a:lnTo>
                      <a:pt x="94" y="30"/>
                    </a:lnTo>
                    <a:lnTo>
                      <a:pt x="86" y="34"/>
                    </a:lnTo>
                    <a:lnTo>
                      <a:pt x="82" y="38"/>
                    </a:lnTo>
                    <a:lnTo>
                      <a:pt x="76" y="44"/>
                    </a:lnTo>
                    <a:lnTo>
                      <a:pt x="70" y="52"/>
                    </a:lnTo>
                    <a:lnTo>
                      <a:pt x="64" y="64"/>
                    </a:lnTo>
                    <a:lnTo>
                      <a:pt x="56" y="74"/>
                    </a:lnTo>
                    <a:lnTo>
                      <a:pt x="36" y="74"/>
                    </a:lnTo>
                    <a:lnTo>
                      <a:pt x="26" y="90"/>
                    </a:lnTo>
                    <a:lnTo>
                      <a:pt x="32" y="92"/>
                    </a:lnTo>
                    <a:lnTo>
                      <a:pt x="42" y="100"/>
                    </a:lnTo>
                    <a:lnTo>
                      <a:pt x="48" y="104"/>
                    </a:lnTo>
                    <a:lnTo>
                      <a:pt x="54" y="112"/>
                    </a:lnTo>
                    <a:lnTo>
                      <a:pt x="58" y="120"/>
                    </a:lnTo>
                    <a:lnTo>
                      <a:pt x="60" y="130"/>
                    </a:lnTo>
                    <a:lnTo>
                      <a:pt x="70" y="132"/>
                    </a:lnTo>
                    <a:lnTo>
                      <a:pt x="80" y="134"/>
                    </a:lnTo>
                    <a:lnTo>
                      <a:pt x="84" y="146"/>
                    </a:lnTo>
                    <a:lnTo>
                      <a:pt x="94" y="146"/>
                    </a:lnTo>
                    <a:lnTo>
                      <a:pt x="94" y="152"/>
                    </a:lnTo>
                    <a:lnTo>
                      <a:pt x="80" y="152"/>
                    </a:lnTo>
                    <a:lnTo>
                      <a:pt x="74" y="140"/>
                    </a:lnTo>
                    <a:lnTo>
                      <a:pt x="70" y="144"/>
                    </a:lnTo>
                    <a:lnTo>
                      <a:pt x="78" y="156"/>
                    </a:lnTo>
                    <a:lnTo>
                      <a:pt x="88" y="158"/>
                    </a:lnTo>
                    <a:lnTo>
                      <a:pt x="78" y="164"/>
                    </a:lnTo>
                    <a:lnTo>
                      <a:pt x="54" y="158"/>
                    </a:lnTo>
                    <a:lnTo>
                      <a:pt x="54" y="146"/>
                    </a:lnTo>
                    <a:lnTo>
                      <a:pt x="32" y="152"/>
                    </a:lnTo>
                    <a:lnTo>
                      <a:pt x="32" y="160"/>
                    </a:lnTo>
                    <a:lnTo>
                      <a:pt x="30" y="162"/>
                    </a:lnTo>
                    <a:lnTo>
                      <a:pt x="28" y="160"/>
                    </a:lnTo>
                    <a:lnTo>
                      <a:pt x="24" y="156"/>
                    </a:lnTo>
                    <a:lnTo>
                      <a:pt x="20" y="158"/>
                    </a:lnTo>
                    <a:lnTo>
                      <a:pt x="12" y="160"/>
                    </a:lnTo>
                    <a:lnTo>
                      <a:pt x="4" y="166"/>
                    </a:lnTo>
                    <a:lnTo>
                      <a:pt x="2" y="170"/>
                    </a:lnTo>
                    <a:lnTo>
                      <a:pt x="0" y="174"/>
                    </a:lnTo>
                    <a:lnTo>
                      <a:pt x="6" y="182"/>
                    </a:lnTo>
                    <a:lnTo>
                      <a:pt x="12" y="190"/>
                    </a:lnTo>
                    <a:lnTo>
                      <a:pt x="16" y="198"/>
                    </a:lnTo>
                    <a:lnTo>
                      <a:pt x="16" y="200"/>
                    </a:lnTo>
                    <a:lnTo>
                      <a:pt x="18" y="204"/>
                    </a:lnTo>
                    <a:lnTo>
                      <a:pt x="22" y="206"/>
                    </a:lnTo>
                    <a:lnTo>
                      <a:pt x="28" y="208"/>
                    </a:lnTo>
                    <a:lnTo>
                      <a:pt x="36" y="210"/>
                    </a:lnTo>
                    <a:lnTo>
                      <a:pt x="46" y="210"/>
                    </a:lnTo>
                    <a:lnTo>
                      <a:pt x="58" y="214"/>
                    </a:lnTo>
                    <a:lnTo>
                      <a:pt x="70" y="214"/>
                    </a:lnTo>
                    <a:lnTo>
                      <a:pt x="82" y="204"/>
                    </a:lnTo>
                    <a:lnTo>
                      <a:pt x="86" y="202"/>
                    </a:lnTo>
                    <a:lnTo>
                      <a:pt x="94" y="202"/>
                    </a:lnTo>
                    <a:lnTo>
                      <a:pt x="98" y="202"/>
                    </a:lnTo>
                    <a:lnTo>
                      <a:pt x="98" y="204"/>
                    </a:lnTo>
                    <a:lnTo>
                      <a:pt x="94" y="208"/>
                    </a:lnTo>
                    <a:lnTo>
                      <a:pt x="88" y="212"/>
                    </a:lnTo>
                    <a:lnTo>
                      <a:pt x="86" y="214"/>
                    </a:lnTo>
                    <a:lnTo>
                      <a:pt x="88" y="218"/>
                    </a:lnTo>
                    <a:lnTo>
                      <a:pt x="92" y="230"/>
                    </a:lnTo>
                    <a:lnTo>
                      <a:pt x="92" y="234"/>
                    </a:lnTo>
                    <a:lnTo>
                      <a:pt x="90" y="240"/>
                    </a:lnTo>
                    <a:lnTo>
                      <a:pt x="84" y="242"/>
                    </a:lnTo>
                    <a:lnTo>
                      <a:pt x="72" y="244"/>
                    </a:lnTo>
                    <a:lnTo>
                      <a:pt x="70" y="246"/>
                    </a:lnTo>
                    <a:lnTo>
                      <a:pt x="66" y="252"/>
                    </a:lnTo>
                    <a:lnTo>
                      <a:pt x="60" y="258"/>
                    </a:lnTo>
                    <a:lnTo>
                      <a:pt x="56" y="256"/>
                    </a:lnTo>
                    <a:lnTo>
                      <a:pt x="48" y="252"/>
                    </a:lnTo>
                    <a:lnTo>
                      <a:pt x="44" y="252"/>
                    </a:lnTo>
                    <a:lnTo>
                      <a:pt x="40" y="254"/>
                    </a:lnTo>
                    <a:lnTo>
                      <a:pt x="36" y="258"/>
                    </a:lnTo>
                    <a:lnTo>
                      <a:pt x="36" y="264"/>
                    </a:lnTo>
                    <a:lnTo>
                      <a:pt x="36" y="274"/>
                    </a:lnTo>
                    <a:lnTo>
                      <a:pt x="34" y="278"/>
                    </a:lnTo>
                    <a:lnTo>
                      <a:pt x="28" y="278"/>
                    </a:lnTo>
                    <a:lnTo>
                      <a:pt x="24" y="282"/>
                    </a:lnTo>
                    <a:lnTo>
                      <a:pt x="22" y="286"/>
                    </a:lnTo>
                    <a:lnTo>
                      <a:pt x="20" y="294"/>
                    </a:lnTo>
                    <a:lnTo>
                      <a:pt x="14" y="302"/>
                    </a:lnTo>
                    <a:lnTo>
                      <a:pt x="12" y="304"/>
                    </a:lnTo>
                    <a:lnTo>
                      <a:pt x="14" y="306"/>
                    </a:lnTo>
                    <a:lnTo>
                      <a:pt x="16" y="306"/>
                    </a:lnTo>
                    <a:lnTo>
                      <a:pt x="22" y="302"/>
                    </a:lnTo>
                    <a:lnTo>
                      <a:pt x="22" y="304"/>
                    </a:lnTo>
                    <a:lnTo>
                      <a:pt x="22" y="308"/>
                    </a:lnTo>
                    <a:lnTo>
                      <a:pt x="20" y="312"/>
                    </a:lnTo>
                    <a:lnTo>
                      <a:pt x="28" y="322"/>
                    </a:lnTo>
                    <a:lnTo>
                      <a:pt x="38" y="328"/>
                    </a:lnTo>
                    <a:lnTo>
                      <a:pt x="42" y="330"/>
                    </a:lnTo>
                    <a:lnTo>
                      <a:pt x="48" y="332"/>
                    </a:lnTo>
                    <a:lnTo>
                      <a:pt x="36" y="344"/>
                    </a:lnTo>
                    <a:lnTo>
                      <a:pt x="34" y="348"/>
                    </a:lnTo>
                    <a:lnTo>
                      <a:pt x="32" y="352"/>
                    </a:lnTo>
                    <a:lnTo>
                      <a:pt x="34" y="354"/>
                    </a:lnTo>
                    <a:lnTo>
                      <a:pt x="40" y="356"/>
                    </a:lnTo>
                    <a:lnTo>
                      <a:pt x="42" y="360"/>
                    </a:lnTo>
                    <a:lnTo>
                      <a:pt x="48" y="366"/>
                    </a:lnTo>
                    <a:lnTo>
                      <a:pt x="52" y="368"/>
                    </a:lnTo>
                    <a:lnTo>
                      <a:pt x="56" y="366"/>
                    </a:lnTo>
                    <a:lnTo>
                      <a:pt x="60" y="360"/>
                    </a:lnTo>
                    <a:lnTo>
                      <a:pt x="66" y="350"/>
                    </a:lnTo>
                    <a:lnTo>
                      <a:pt x="68" y="344"/>
                    </a:lnTo>
                    <a:lnTo>
                      <a:pt x="70" y="342"/>
                    </a:lnTo>
                    <a:lnTo>
                      <a:pt x="70" y="346"/>
                    </a:lnTo>
                    <a:lnTo>
                      <a:pt x="70" y="354"/>
                    </a:lnTo>
                    <a:lnTo>
                      <a:pt x="72" y="362"/>
                    </a:lnTo>
                    <a:lnTo>
                      <a:pt x="76" y="366"/>
                    </a:lnTo>
                    <a:lnTo>
                      <a:pt x="80" y="368"/>
                    </a:lnTo>
                    <a:lnTo>
                      <a:pt x="80" y="372"/>
                    </a:lnTo>
                    <a:lnTo>
                      <a:pt x="80" y="378"/>
                    </a:lnTo>
                    <a:lnTo>
                      <a:pt x="78" y="386"/>
                    </a:lnTo>
                    <a:lnTo>
                      <a:pt x="76" y="396"/>
                    </a:lnTo>
                    <a:lnTo>
                      <a:pt x="76" y="400"/>
                    </a:lnTo>
                    <a:lnTo>
                      <a:pt x="78" y="404"/>
                    </a:lnTo>
                    <a:lnTo>
                      <a:pt x="80" y="406"/>
                    </a:lnTo>
                    <a:lnTo>
                      <a:pt x="82" y="404"/>
                    </a:lnTo>
                    <a:lnTo>
                      <a:pt x="86" y="400"/>
                    </a:lnTo>
                    <a:lnTo>
                      <a:pt x="92" y="392"/>
                    </a:lnTo>
                    <a:lnTo>
                      <a:pt x="94" y="384"/>
                    </a:lnTo>
                    <a:lnTo>
                      <a:pt x="96" y="384"/>
                    </a:lnTo>
                    <a:lnTo>
                      <a:pt x="106" y="392"/>
                    </a:lnTo>
                    <a:lnTo>
                      <a:pt x="108" y="384"/>
                    </a:lnTo>
                    <a:lnTo>
                      <a:pt x="110" y="384"/>
                    </a:lnTo>
                    <a:lnTo>
                      <a:pt x="114" y="394"/>
                    </a:lnTo>
                    <a:lnTo>
                      <a:pt x="116" y="400"/>
                    </a:lnTo>
                    <a:lnTo>
                      <a:pt x="120" y="404"/>
                    </a:lnTo>
                    <a:lnTo>
                      <a:pt x="122" y="406"/>
                    </a:lnTo>
                    <a:lnTo>
                      <a:pt x="124" y="406"/>
                    </a:lnTo>
                    <a:lnTo>
                      <a:pt x="126" y="402"/>
                    </a:lnTo>
                    <a:lnTo>
                      <a:pt x="126" y="396"/>
                    </a:lnTo>
                    <a:lnTo>
                      <a:pt x="126" y="394"/>
                    </a:lnTo>
                    <a:lnTo>
                      <a:pt x="128" y="396"/>
                    </a:lnTo>
                    <a:lnTo>
                      <a:pt x="136" y="398"/>
                    </a:lnTo>
                    <a:lnTo>
                      <a:pt x="142" y="396"/>
                    </a:lnTo>
                    <a:lnTo>
                      <a:pt x="148" y="394"/>
                    </a:lnTo>
                    <a:lnTo>
                      <a:pt x="154" y="388"/>
                    </a:lnTo>
                    <a:lnTo>
                      <a:pt x="160" y="378"/>
                    </a:lnTo>
                    <a:lnTo>
                      <a:pt x="148" y="404"/>
                    </a:lnTo>
                    <a:lnTo>
                      <a:pt x="148" y="410"/>
                    </a:lnTo>
                    <a:lnTo>
                      <a:pt x="144" y="426"/>
                    </a:lnTo>
                    <a:lnTo>
                      <a:pt x="138" y="440"/>
                    </a:lnTo>
                    <a:lnTo>
                      <a:pt x="136" y="446"/>
                    </a:lnTo>
                    <a:lnTo>
                      <a:pt x="130" y="446"/>
                    </a:lnTo>
                    <a:lnTo>
                      <a:pt x="130" y="448"/>
                    </a:lnTo>
                    <a:lnTo>
                      <a:pt x="130" y="452"/>
                    </a:lnTo>
                    <a:lnTo>
                      <a:pt x="128" y="456"/>
                    </a:lnTo>
                    <a:lnTo>
                      <a:pt x="118" y="464"/>
                    </a:lnTo>
                    <a:lnTo>
                      <a:pt x="112" y="466"/>
                    </a:lnTo>
                    <a:lnTo>
                      <a:pt x="102" y="472"/>
                    </a:lnTo>
                    <a:lnTo>
                      <a:pt x="100" y="476"/>
                    </a:lnTo>
                    <a:lnTo>
                      <a:pt x="96" y="480"/>
                    </a:lnTo>
                    <a:lnTo>
                      <a:pt x="96" y="484"/>
                    </a:lnTo>
                    <a:lnTo>
                      <a:pt x="100" y="488"/>
                    </a:lnTo>
                    <a:lnTo>
                      <a:pt x="98" y="492"/>
                    </a:lnTo>
                    <a:lnTo>
                      <a:pt x="94" y="494"/>
                    </a:lnTo>
                    <a:lnTo>
                      <a:pt x="92" y="496"/>
                    </a:lnTo>
                    <a:lnTo>
                      <a:pt x="90" y="494"/>
                    </a:lnTo>
                    <a:lnTo>
                      <a:pt x="88" y="492"/>
                    </a:lnTo>
                    <a:lnTo>
                      <a:pt x="88" y="486"/>
                    </a:lnTo>
                    <a:lnTo>
                      <a:pt x="86" y="486"/>
                    </a:lnTo>
                    <a:lnTo>
                      <a:pt x="82" y="486"/>
                    </a:lnTo>
                    <a:lnTo>
                      <a:pt x="74" y="488"/>
                    </a:lnTo>
                    <a:lnTo>
                      <a:pt x="54" y="506"/>
                    </a:lnTo>
                    <a:lnTo>
                      <a:pt x="48" y="516"/>
                    </a:lnTo>
                    <a:lnTo>
                      <a:pt x="48" y="518"/>
                    </a:lnTo>
                    <a:lnTo>
                      <a:pt x="48" y="520"/>
                    </a:lnTo>
                    <a:lnTo>
                      <a:pt x="60" y="512"/>
                    </a:lnTo>
                    <a:lnTo>
                      <a:pt x="80" y="494"/>
                    </a:lnTo>
                    <a:lnTo>
                      <a:pt x="78" y="498"/>
                    </a:lnTo>
                    <a:lnTo>
                      <a:pt x="80" y="504"/>
                    </a:lnTo>
                    <a:lnTo>
                      <a:pt x="80" y="506"/>
                    </a:lnTo>
                    <a:lnTo>
                      <a:pt x="84" y="506"/>
                    </a:lnTo>
                    <a:lnTo>
                      <a:pt x="90" y="502"/>
                    </a:lnTo>
                    <a:lnTo>
                      <a:pt x="100" y="498"/>
                    </a:lnTo>
                    <a:lnTo>
                      <a:pt x="104" y="492"/>
                    </a:lnTo>
                    <a:lnTo>
                      <a:pt x="108" y="492"/>
                    </a:lnTo>
                    <a:lnTo>
                      <a:pt x="112" y="498"/>
                    </a:lnTo>
                    <a:lnTo>
                      <a:pt x="112" y="496"/>
                    </a:lnTo>
                    <a:lnTo>
                      <a:pt x="114" y="490"/>
                    </a:lnTo>
                    <a:lnTo>
                      <a:pt x="118" y="488"/>
                    </a:lnTo>
                    <a:lnTo>
                      <a:pt x="122" y="484"/>
                    </a:lnTo>
                    <a:lnTo>
                      <a:pt x="128" y="482"/>
                    </a:lnTo>
                    <a:lnTo>
                      <a:pt x="136" y="482"/>
                    </a:lnTo>
                    <a:lnTo>
                      <a:pt x="134" y="480"/>
                    </a:lnTo>
                    <a:lnTo>
                      <a:pt x="132" y="478"/>
                    </a:lnTo>
                    <a:lnTo>
                      <a:pt x="132" y="474"/>
                    </a:lnTo>
                    <a:lnTo>
                      <a:pt x="134" y="470"/>
                    </a:lnTo>
                    <a:lnTo>
                      <a:pt x="138" y="464"/>
                    </a:lnTo>
                    <a:lnTo>
                      <a:pt x="148" y="458"/>
                    </a:lnTo>
                    <a:lnTo>
                      <a:pt x="162" y="450"/>
                    </a:lnTo>
                    <a:lnTo>
                      <a:pt x="162" y="448"/>
                    </a:lnTo>
                    <a:lnTo>
                      <a:pt x="164" y="442"/>
                    </a:lnTo>
                    <a:lnTo>
                      <a:pt x="174" y="430"/>
                    </a:lnTo>
                    <a:lnTo>
                      <a:pt x="202" y="406"/>
                    </a:lnTo>
                    <a:lnTo>
                      <a:pt x="204" y="400"/>
                    </a:lnTo>
                    <a:lnTo>
                      <a:pt x="206" y="394"/>
                    </a:lnTo>
                    <a:lnTo>
                      <a:pt x="208" y="392"/>
                    </a:lnTo>
                    <a:lnTo>
                      <a:pt x="212" y="386"/>
                    </a:lnTo>
                    <a:lnTo>
                      <a:pt x="212" y="384"/>
                    </a:lnTo>
                    <a:lnTo>
                      <a:pt x="212" y="382"/>
                    </a:lnTo>
                    <a:lnTo>
                      <a:pt x="208" y="380"/>
                    </a:lnTo>
                    <a:lnTo>
                      <a:pt x="202" y="380"/>
                    </a:lnTo>
                    <a:lnTo>
                      <a:pt x="200" y="378"/>
                    </a:lnTo>
                    <a:lnTo>
                      <a:pt x="200" y="374"/>
                    </a:lnTo>
                    <a:lnTo>
                      <a:pt x="206" y="364"/>
                    </a:lnTo>
                    <a:lnTo>
                      <a:pt x="222" y="346"/>
                    </a:lnTo>
                    <a:lnTo>
                      <a:pt x="224" y="336"/>
                    </a:lnTo>
                    <a:lnTo>
                      <a:pt x="228" y="326"/>
                    </a:lnTo>
                    <a:lnTo>
                      <a:pt x="232" y="316"/>
                    </a:lnTo>
                    <a:lnTo>
                      <a:pt x="238" y="308"/>
                    </a:lnTo>
                    <a:lnTo>
                      <a:pt x="240" y="306"/>
                    </a:lnTo>
                    <a:lnTo>
                      <a:pt x="244" y="304"/>
                    </a:lnTo>
                    <a:lnTo>
                      <a:pt x="250" y="302"/>
                    </a:lnTo>
                    <a:lnTo>
                      <a:pt x="254" y="304"/>
                    </a:lnTo>
                    <a:lnTo>
                      <a:pt x="260" y="306"/>
                    </a:lnTo>
                    <a:lnTo>
                      <a:pt x="264" y="312"/>
                    </a:lnTo>
                    <a:lnTo>
                      <a:pt x="260" y="312"/>
                    </a:lnTo>
                    <a:lnTo>
                      <a:pt x="248" y="314"/>
                    </a:lnTo>
                    <a:lnTo>
                      <a:pt x="242" y="316"/>
                    </a:lnTo>
                    <a:lnTo>
                      <a:pt x="238" y="322"/>
                    </a:lnTo>
                    <a:lnTo>
                      <a:pt x="238" y="330"/>
                    </a:lnTo>
                    <a:lnTo>
                      <a:pt x="242" y="342"/>
                    </a:lnTo>
                    <a:lnTo>
                      <a:pt x="240" y="346"/>
                    </a:lnTo>
                    <a:lnTo>
                      <a:pt x="236" y="354"/>
                    </a:lnTo>
                    <a:lnTo>
                      <a:pt x="234" y="356"/>
                    </a:lnTo>
                    <a:lnTo>
                      <a:pt x="236" y="358"/>
                    </a:lnTo>
                    <a:lnTo>
                      <a:pt x="240" y="356"/>
                    </a:lnTo>
                    <a:lnTo>
                      <a:pt x="248" y="352"/>
                    </a:lnTo>
                    <a:lnTo>
                      <a:pt x="244" y="358"/>
                    </a:lnTo>
                    <a:lnTo>
                      <a:pt x="240" y="368"/>
                    </a:lnTo>
                    <a:lnTo>
                      <a:pt x="240" y="370"/>
                    </a:lnTo>
                    <a:lnTo>
                      <a:pt x="242" y="370"/>
                    </a:lnTo>
                    <a:lnTo>
                      <a:pt x="250" y="366"/>
                    </a:lnTo>
                    <a:lnTo>
                      <a:pt x="262" y="354"/>
                    </a:lnTo>
                    <a:lnTo>
                      <a:pt x="276" y="342"/>
                    </a:lnTo>
                    <a:lnTo>
                      <a:pt x="280" y="340"/>
                    </a:lnTo>
                    <a:lnTo>
                      <a:pt x="284" y="338"/>
                    </a:lnTo>
                    <a:lnTo>
                      <a:pt x="286" y="336"/>
                    </a:lnTo>
                    <a:lnTo>
                      <a:pt x="286" y="334"/>
                    </a:lnTo>
                    <a:lnTo>
                      <a:pt x="286" y="328"/>
                    </a:lnTo>
                    <a:lnTo>
                      <a:pt x="284" y="324"/>
                    </a:lnTo>
                    <a:lnTo>
                      <a:pt x="278" y="312"/>
                    </a:lnTo>
                    <a:lnTo>
                      <a:pt x="290" y="302"/>
                    </a:lnTo>
                    <a:lnTo>
                      <a:pt x="294" y="308"/>
                    </a:lnTo>
                    <a:lnTo>
                      <a:pt x="306" y="302"/>
                    </a:lnTo>
                    <a:lnTo>
                      <a:pt x="324" y="312"/>
                    </a:lnTo>
                    <a:lnTo>
                      <a:pt x="330" y="318"/>
                    </a:lnTo>
                    <a:lnTo>
                      <a:pt x="338" y="310"/>
                    </a:lnTo>
                    <a:lnTo>
                      <a:pt x="348" y="330"/>
                    </a:lnTo>
                    <a:lnTo>
                      <a:pt x="352" y="326"/>
                    </a:lnTo>
                    <a:lnTo>
                      <a:pt x="364" y="320"/>
                    </a:lnTo>
                    <a:lnTo>
                      <a:pt x="372" y="316"/>
                    </a:lnTo>
                    <a:lnTo>
                      <a:pt x="384" y="316"/>
                    </a:lnTo>
                    <a:lnTo>
                      <a:pt x="396" y="316"/>
                    </a:lnTo>
                    <a:lnTo>
                      <a:pt x="412" y="318"/>
                    </a:lnTo>
                    <a:lnTo>
                      <a:pt x="414" y="316"/>
                    </a:lnTo>
                    <a:lnTo>
                      <a:pt x="420" y="312"/>
                    </a:lnTo>
                    <a:lnTo>
                      <a:pt x="422" y="310"/>
                    </a:lnTo>
                    <a:lnTo>
                      <a:pt x="424" y="312"/>
                    </a:lnTo>
                    <a:lnTo>
                      <a:pt x="426" y="314"/>
                    </a:lnTo>
                    <a:lnTo>
                      <a:pt x="426" y="320"/>
                    </a:lnTo>
                    <a:lnTo>
                      <a:pt x="430" y="322"/>
                    </a:lnTo>
                    <a:lnTo>
                      <a:pt x="438" y="322"/>
                    </a:lnTo>
                    <a:lnTo>
                      <a:pt x="450" y="324"/>
                    </a:lnTo>
                    <a:lnTo>
                      <a:pt x="474" y="338"/>
                    </a:lnTo>
                    <a:lnTo>
                      <a:pt x="478" y="338"/>
                    </a:lnTo>
                    <a:lnTo>
                      <a:pt x="486" y="340"/>
                    </a:lnTo>
                    <a:lnTo>
                      <a:pt x="488" y="338"/>
                    </a:lnTo>
                    <a:lnTo>
                      <a:pt x="490" y="336"/>
                    </a:lnTo>
                    <a:lnTo>
                      <a:pt x="486" y="330"/>
                    </a:lnTo>
                    <a:lnTo>
                      <a:pt x="480" y="322"/>
                    </a:lnTo>
                    <a:lnTo>
                      <a:pt x="480" y="320"/>
                    </a:lnTo>
                    <a:lnTo>
                      <a:pt x="484" y="320"/>
                    </a:lnTo>
                    <a:lnTo>
                      <a:pt x="488" y="318"/>
                    </a:lnTo>
                    <a:lnTo>
                      <a:pt x="500" y="330"/>
                    </a:lnTo>
                    <a:lnTo>
                      <a:pt x="504" y="330"/>
                    </a:lnTo>
                    <a:lnTo>
                      <a:pt x="504" y="328"/>
                    </a:lnTo>
                    <a:lnTo>
                      <a:pt x="494" y="312"/>
                    </a:lnTo>
                    <a:lnTo>
                      <a:pt x="494" y="308"/>
                    </a:lnTo>
                    <a:lnTo>
                      <a:pt x="494" y="306"/>
                    </a:lnTo>
                    <a:lnTo>
                      <a:pt x="496" y="302"/>
                    </a:lnTo>
                    <a:lnTo>
                      <a:pt x="512" y="326"/>
                    </a:lnTo>
                    <a:lnTo>
                      <a:pt x="524" y="322"/>
                    </a:lnTo>
                    <a:lnTo>
                      <a:pt x="532" y="328"/>
                    </a:lnTo>
                    <a:lnTo>
                      <a:pt x="540" y="338"/>
                    </a:lnTo>
                    <a:lnTo>
                      <a:pt x="548" y="350"/>
                    </a:lnTo>
                    <a:lnTo>
                      <a:pt x="552" y="358"/>
                    </a:lnTo>
                    <a:lnTo>
                      <a:pt x="554" y="360"/>
                    </a:lnTo>
                    <a:lnTo>
                      <a:pt x="556" y="360"/>
                    </a:lnTo>
                    <a:lnTo>
                      <a:pt x="558" y="360"/>
                    </a:lnTo>
                    <a:lnTo>
                      <a:pt x="560" y="354"/>
                    </a:lnTo>
                    <a:lnTo>
                      <a:pt x="562" y="352"/>
                    </a:lnTo>
                    <a:lnTo>
                      <a:pt x="586" y="368"/>
                    </a:lnTo>
                    <a:lnTo>
                      <a:pt x="586" y="372"/>
                    </a:lnTo>
                    <a:lnTo>
                      <a:pt x="584" y="378"/>
                    </a:lnTo>
                    <a:lnTo>
                      <a:pt x="584" y="380"/>
                    </a:lnTo>
                    <a:lnTo>
                      <a:pt x="586" y="380"/>
                    </a:lnTo>
                    <a:lnTo>
                      <a:pt x="592" y="378"/>
                    </a:lnTo>
                    <a:lnTo>
                      <a:pt x="598" y="372"/>
                    </a:lnTo>
                    <a:lnTo>
                      <a:pt x="600" y="370"/>
                    </a:lnTo>
                    <a:lnTo>
                      <a:pt x="602" y="370"/>
                    </a:lnTo>
                    <a:lnTo>
                      <a:pt x="608" y="374"/>
                    </a:lnTo>
                    <a:lnTo>
                      <a:pt x="616" y="388"/>
                    </a:lnTo>
                    <a:lnTo>
                      <a:pt x="620" y="400"/>
                    </a:lnTo>
                  </a:path>
                </a:pathLst>
              </a:custGeom>
              <a:solidFill>
                <a:srgbClr val="FFFDC5"/>
              </a:solidFill>
              <a:ln w="6350">
                <a:solidFill>
                  <a:srgbClr val="FF8C00"/>
                </a:solidFill>
                <a:round/>
                <a:headEnd/>
                <a:tailEnd/>
              </a:ln>
            </p:spPr>
            <p:txBody>
              <a:bodyPr/>
              <a:lstStyle/>
              <a:p>
                <a:endParaRPr lang="en-US"/>
              </a:p>
            </p:txBody>
          </p:sp>
          <p:sp>
            <p:nvSpPr>
              <p:cNvPr id="20690" name="Freeform 226"/>
              <p:cNvSpPr>
                <a:spLocks noChangeAspect="1"/>
              </p:cNvSpPr>
              <p:nvPr/>
            </p:nvSpPr>
            <p:spPr bwMode="auto">
              <a:xfrm>
                <a:off x="1142" y="3565"/>
                <a:ext cx="32" cy="26"/>
              </a:xfrm>
              <a:custGeom>
                <a:avLst/>
                <a:gdLst>
                  <a:gd name="T0" fmla="*/ 0 w 32"/>
                  <a:gd name="T1" fmla="*/ 12 h 26"/>
                  <a:gd name="T2" fmla="*/ 2 w 32"/>
                  <a:gd name="T3" fmla="*/ 8 h 26"/>
                  <a:gd name="T4" fmla="*/ 2 w 32"/>
                  <a:gd name="T5" fmla="*/ 6 h 26"/>
                  <a:gd name="T6" fmla="*/ 18 w 32"/>
                  <a:gd name="T7" fmla="*/ 0 h 26"/>
                  <a:gd name="T8" fmla="*/ 32 w 32"/>
                  <a:gd name="T9" fmla="*/ 16 h 26"/>
                  <a:gd name="T10" fmla="*/ 28 w 32"/>
                  <a:gd name="T11" fmla="*/ 18 h 26"/>
                  <a:gd name="T12" fmla="*/ 26 w 32"/>
                  <a:gd name="T13" fmla="*/ 18 h 26"/>
                  <a:gd name="T14" fmla="*/ 20 w 32"/>
                  <a:gd name="T15" fmla="*/ 12 h 26"/>
                  <a:gd name="T16" fmla="*/ 14 w 32"/>
                  <a:gd name="T17" fmla="*/ 16 h 26"/>
                  <a:gd name="T18" fmla="*/ 20 w 32"/>
                  <a:gd name="T19" fmla="*/ 22 h 26"/>
                  <a:gd name="T20" fmla="*/ 16 w 32"/>
                  <a:gd name="T21" fmla="*/ 26 h 26"/>
                  <a:gd name="T22" fmla="*/ 0 w 32"/>
                  <a:gd name="T23" fmla="*/ 12 h 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26"/>
                  <a:gd name="T38" fmla="*/ 32 w 32"/>
                  <a:gd name="T39" fmla="*/ 26 h 2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26">
                    <a:moveTo>
                      <a:pt x="0" y="12"/>
                    </a:moveTo>
                    <a:lnTo>
                      <a:pt x="2" y="8"/>
                    </a:lnTo>
                    <a:lnTo>
                      <a:pt x="2" y="6"/>
                    </a:lnTo>
                    <a:lnTo>
                      <a:pt x="18" y="0"/>
                    </a:lnTo>
                    <a:lnTo>
                      <a:pt x="32" y="16"/>
                    </a:lnTo>
                    <a:lnTo>
                      <a:pt x="28" y="18"/>
                    </a:lnTo>
                    <a:lnTo>
                      <a:pt x="26" y="18"/>
                    </a:lnTo>
                    <a:lnTo>
                      <a:pt x="20" y="12"/>
                    </a:lnTo>
                    <a:lnTo>
                      <a:pt x="14" y="16"/>
                    </a:lnTo>
                    <a:lnTo>
                      <a:pt x="20" y="22"/>
                    </a:lnTo>
                    <a:lnTo>
                      <a:pt x="16" y="26"/>
                    </a:lnTo>
                    <a:lnTo>
                      <a:pt x="0" y="12"/>
                    </a:lnTo>
                    <a:close/>
                  </a:path>
                </a:pathLst>
              </a:custGeom>
              <a:solidFill>
                <a:srgbClr val="FFFDC5"/>
              </a:solidFill>
              <a:ln w="6350">
                <a:solidFill>
                  <a:srgbClr val="FF8C00"/>
                </a:solidFill>
                <a:round/>
                <a:headEnd/>
                <a:tailEnd/>
              </a:ln>
            </p:spPr>
            <p:txBody>
              <a:bodyPr/>
              <a:lstStyle/>
              <a:p>
                <a:endParaRPr lang="en-US"/>
              </a:p>
            </p:txBody>
          </p:sp>
          <p:sp>
            <p:nvSpPr>
              <p:cNvPr id="20691" name="Freeform 227"/>
              <p:cNvSpPr>
                <a:spLocks noChangeAspect="1"/>
              </p:cNvSpPr>
              <p:nvPr/>
            </p:nvSpPr>
            <p:spPr bwMode="auto">
              <a:xfrm>
                <a:off x="1168" y="3589"/>
                <a:ext cx="24" cy="26"/>
              </a:xfrm>
              <a:custGeom>
                <a:avLst/>
                <a:gdLst>
                  <a:gd name="T0" fmla="*/ 6 w 24"/>
                  <a:gd name="T1" fmla="*/ 0 h 26"/>
                  <a:gd name="T2" fmla="*/ 0 w 24"/>
                  <a:gd name="T3" fmla="*/ 2 h 26"/>
                  <a:gd name="T4" fmla="*/ 12 w 24"/>
                  <a:gd name="T5" fmla="*/ 18 h 26"/>
                  <a:gd name="T6" fmla="*/ 24 w 24"/>
                  <a:gd name="T7" fmla="*/ 26 h 26"/>
                  <a:gd name="T8" fmla="*/ 16 w 24"/>
                  <a:gd name="T9" fmla="*/ 8 h 26"/>
                  <a:gd name="T10" fmla="*/ 6 w 24"/>
                  <a:gd name="T11" fmla="*/ 0 h 26"/>
                  <a:gd name="T12" fmla="*/ 0 60000 65536"/>
                  <a:gd name="T13" fmla="*/ 0 60000 65536"/>
                  <a:gd name="T14" fmla="*/ 0 60000 65536"/>
                  <a:gd name="T15" fmla="*/ 0 60000 65536"/>
                  <a:gd name="T16" fmla="*/ 0 60000 65536"/>
                  <a:gd name="T17" fmla="*/ 0 60000 65536"/>
                  <a:gd name="T18" fmla="*/ 0 w 24"/>
                  <a:gd name="T19" fmla="*/ 0 h 26"/>
                  <a:gd name="T20" fmla="*/ 24 w 24"/>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24" h="26">
                    <a:moveTo>
                      <a:pt x="6" y="0"/>
                    </a:moveTo>
                    <a:lnTo>
                      <a:pt x="0" y="2"/>
                    </a:lnTo>
                    <a:lnTo>
                      <a:pt x="12" y="18"/>
                    </a:lnTo>
                    <a:lnTo>
                      <a:pt x="24" y="26"/>
                    </a:lnTo>
                    <a:lnTo>
                      <a:pt x="16" y="8"/>
                    </a:lnTo>
                    <a:lnTo>
                      <a:pt x="6" y="0"/>
                    </a:lnTo>
                    <a:close/>
                  </a:path>
                </a:pathLst>
              </a:custGeom>
              <a:solidFill>
                <a:srgbClr val="FFFDC5"/>
              </a:solidFill>
              <a:ln w="6350">
                <a:solidFill>
                  <a:srgbClr val="FF8C00"/>
                </a:solidFill>
                <a:round/>
                <a:headEnd/>
                <a:tailEnd/>
              </a:ln>
            </p:spPr>
            <p:txBody>
              <a:bodyPr/>
              <a:lstStyle/>
              <a:p>
                <a:endParaRPr lang="en-US"/>
              </a:p>
            </p:txBody>
          </p:sp>
          <p:sp>
            <p:nvSpPr>
              <p:cNvPr id="20692" name="Freeform 228"/>
              <p:cNvSpPr>
                <a:spLocks noChangeAspect="1"/>
              </p:cNvSpPr>
              <p:nvPr/>
            </p:nvSpPr>
            <p:spPr bwMode="auto">
              <a:xfrm>
                <a:off x="1168" y="3561"/>
                <a:ext cx="22" cy="26"/>
              </a:xfrm>
              <a:custGeom>
                <a:avLst/>
                <a:gdLst>
                  <a:gd name="T0" fmla="*/ 4 w 22"/>
                  <a:gd name="T1" fmla="*/ 0 h 26"/>
                  <a:gd name="T2" fmla="*/ 22 w 22"/>
                  <a:gd name="T3" fmla="*/ 16 h 26"/>
                  <a:gd name="T4" fmla="*/ 18 w 22"/>
                  <a:gd name="T5" fmla="*/ 26 h 26"/>
                  <a:gd name="T6" fmla="*/ 12 w 22"/>
                  <a:gd name="T7" fmla="*/ 24 h 26"/>
                  <a:gd name="T8" fmla="*/ 12 w 22"/>
                  <a:gd name="T9" fmla="*/ 16 h 26"/>
                  <a:gd name="T10" fmla="*/ 0 w 22"/>
                  <a:gd name="T11" fmla="*/ 0 h 26"/>
                  <a:gd name="T12" fmla="*/ 4 w 22"/>
                  <a:gd name="T13" fmla="*/ 0 h 26"/>
                  <a:gd name="T14" fmla="*/ 0 60000 65536"/>
                  <a:gd name="T15" fmla="*/ 0 60000 65536"/>
                  <a:gd name="T16" fmla="*/ 0 60000 65536"/>
                  <a:gd name="T17" fmla="*/ 0 60000 65536"/>
                  <a:gd name="T18" fmla="*/ 0 60000 65536"/>
                  <a:gd name="T19" fmla="*/ 0 60000 65536"/>
                  <a:gd name="T20" fmla="*/ 0 60000 65536"/>
                  <a:gd name="T21" fmla="*/ 0 w 22"/>
                  <a:gd name="T22" fmla="*/ 0 h 26"/>
                  <a:gd name="T23" fmla="*/ 22 w 22"/>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26">
                    <a:moveTo>
                      <a:pt x="4" y="0"/>
                    </a:moveTo>
                    <a:lnTo>
                      <a:pt x="22" y="16"/>
                    </a:lnTo>
                    <a:lnTo>
                      <a:pt x="18" y="26"/>
                    </a:lnTo>
                    <a:lnTo>
                      <a:pt x="12" y="24"/>
                    </a:lnTo>
                    <a:lnTo>
                      <a:pt x="12" y="16"/>
                    </a:lnTo>
                    <a:lnTo>
                      <a:pt x="0" y="0"/>
                    </a:lnTo>
                    <a:lnTo>
                      <a:pt x="4" y="0"/>
                    </a:lnTo>
                    <a:close/>
                  </a:path>
                </a:pathLst>
              </a:custGeom>
              <a:solidFill>
                <a:srgbClr val="FFFDC5"/>
              </a:solidFill>
              <a:ln w="6350">
                <a:solidFill>
                  <a:srgbClr val="FF8C00"/>
                </a:solidFill>
                <a:round/>
                <a:headEnd/>
                <a:tailEnd/>
              </a:ln>
            </p:spPr>
            <p:txBody>
              <a:bodyPr/>
              <a:lstStyle/>
              <a:p>
                <a:endParaRPr lang="en-US"/>
              </a:p>
            </p:txBody>
          </p:sp>
          <p:sp>
            <p:nvSpPr>
              <p:cNvPr id="20693" name="Freeform 229"/>
              <p:cNvSpPr>
                <a:spLocks noChangeAspect="1"/>
              </p:cNvSpPr>
              <p:nvPr/>
            </p:nvSpPr>
            <p:spPr bwMode="auto">
              <a:xfrm>
                <a:off x="1222" y="3613"/>
                <a:ext cx="30" cy="30"/>
              </a:xfrm>
              <a:custGeom>
                <a:avLst/>
                <a:gdLst>
                  <a:gd name="T0" fmla="*/ 0 w 30"/>
                  <a:gd name="T1" fmla="*/ 0 h 30"/>
                  <a:gd name="T2" fmla="*/ 10 w 30"/>
                  <a:gd name="T3" fmla="*/ 2 h 30"/>
                  <a:gd name="T4" fmla="*/ 30 w 30"/>
                  <a:gd name="T5" fmla="*/ 24 h 30"/>
                  <a:gd name="T6" fmla="*/ 26 w 30"/>
                  <a:gd name="T7" fmla="*/ 30 h 30"/>
                  <a:gd name="T8" fmla="*/ 16 w 30"/>
                  <a:gd name="T9" fmla="*/ 20 h 30"/>
                  <a:gd name="T10" fmla="*/ 6 w 30"/>
                  <a:gd name="T11" fmla="*/ 18 h 30"/>
                  <a:gd name="T12" fmla="*/ 0 w 30"/>
                  <a:gd name="T13" fmla="*/ 8 h 30"/>
                  <a:gd name="T14" fmla="*/ 0 w 30"/>
                  <a:gd name="T15" fmla="*/ 0 h 30"/>
                  <a:gd name="T16" fmla="*/ 0 60000 65536"/>
                  <a:gd name="T17" fmla="*/ 0 60000 65536"/>
                  <a:gd name="T18" fmla="*/ 0 60000 65536"/>
                  <a:gd name="T19" fmla="*/ 0 60000 65536"/>
                  <a:gd name="T20" fmla="*/ 0 60000 65536"/>
                  <a:gd name="T21" fmla="*/ 0 60000 65536"/>
                  <a:gd name="T22" fmla="*/ 0 60000 65536"/>
                  <a:gd name="T23" fmla="*/ 0 60000 65536"/>
                  <a:gd name="T24" fmla="*/ 0 w 30"/>
                  <a:gd name="T25" fmla="*/ 0 h 30"/>
                  <a:gd name="T26" fmla="*/ 30 w 30"/>
                  <a:gd name="T27" fmla="*/ 30 h 3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 h="30">
                    <a:moveTo>
                      <a:pt x="0" y="0"/>
                    </a:moveTo>
                    <a:lnTo>
                      <a:pt x="10" y="2"/>
                    </a:lnTo>
                    <a:lnTo>
                      <a:pt x="30" y="24"/>
                    </a:lnTo>
                    <a:lnTo>
                      <a:pt x="26" y="30"/>
                    </a:lnTo>
                    <a:lnTo>
                      <a:pt x="16" y="20"/>
                    </a:lnTo>
                    <a:lnTo>
                      <a:pt x="6" y="18"/>
                    </a:lnTo>
                    <a:lnTo>
                      <a:pt x="0" y="8"/>
                    </a:lnTo>
                    <a:lnTo>
                      <a:pt x="0" y="0"/>
                    </a:lnTo>
                    <a:close/>
                  </a:path>
                </a:pathLst>
              </a:custGeom>
              <a:solidFill>
                <a:srgbClr val="FFFDC5"/>
              </a:solidFill>
              <a:ln w="6350">
                <a:solidFill>
                  <a:srgbClr val="FF8C00"/>
                </a:solidFill>
                <a:round/>
                <a:headEnd/>
                <a:tailEnd/>
              </a:ln>
            </p:spPr>
            <p:txBody>
              <a:bodyPr/>
              <a:lstStyle/>
              <a:p>
                <a:endParaRPr lang="en-US"/>
              </a:p>
            </p:txBody>
          </p:sp>
          <p:sp>
            <p:nvSpPr>
              <p:cNvPr id="20694" name="Freeform 230"/>
              <p:cNvSpPr>
                <a:spLocks noChangeAspect="1"/>
              </p:cNvSpPr>
              <p:nvPr/>
            </p:nvSpPr>
            <p:spPr bwMode="auto">
              <a:xfrm>
                <a:off x="1246" y="3663"/>
                <a:ext cx="30" cy="22"/>
              </a:xfrm>
              <a:custGeom>
                <a:avLst/>
                <a:gdLst>
                  <a:gd name="T0" fmla="*/ 0 w 30"/>
                  <a:gd name="T1" fmla="*/ 2 h 22"/>
                  <a:gd name="T2" fmla="*/ 12 w 30"/>
                  <a:gd name="T3" fmla="*/ 2 h 22"/>
                  <a:gd name="T4" fmla="*/ 14 w 30"/>
                  <a:gd name="T5" fmla="*/ 12 h 22"/>
                  <a:gd name="T6" fmla="*/ 22 w 30"/>
                  <a:gd name="T7" fmla="*/ 12 h 22"/>
                  <a:gd name="T8" fmla="*/ 20 w 30"/>
                  <a:gd name="T9" fmla="*/ 0 h 22"/>
                  <a:gd name="T10" fmla="*/ 22 w 30"/>
                  <a:gd name="T11" fmla="*/ 2 h 22"/>
                  <a:gd name="T12" fmla="*/ 28 w 30"/>
                  <a:gd name="T13" fmla="*/ 6 h 22"/>
                  <a:gd name="T14" fmla="*/ 30 w 30"/>
                  <a:gd name="T15" fmla="*/ 10 h 22"/>
                  <a:gd name="T16" fmla="*/ 30 w 30"/>
                  <a:gd name="T17" fmla="*/ 14 h 22"/>
                  <a:gd name="T18" fmla="*/ 28 w 30"/>
                  <a:gd name="T19" fmla="*/ 18 h 22"/>
                  <a:gd name="T20" fmla="*/ 24 w 30"/>
                  <a:gd name="T21" fmla="*/ 22 h 22"/>
                  <a:gd name="T22" fmla="*/ 16 w 30"/>
                  <a:gd name="T23" fmla="*/ 22 h 22"/>
                  <a:gd name="T24" fmla="*/ 10 w 30"/>
                  <a:gd name="T25" fmla="*/ 20 h 22"/>
                  <a:gd name="T26" fmla="*/ 2 w 30"/>
                  <a:gd name="T27" fmla="*/ 12 h 22"/>
                  <a:gd name="T28" fmla="*/ 0 w 30"/>
                  <a:gd name="T29" fmla="*/ 2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0"/>
                  <a:gd name="T46" fmla="*/ 0 h 22"/>
                  <a:gd name="T47" fmla="*/ 30 w 30"/>
                  <a:gd name="T48" fmla="*/ 22 h 2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0" h="22">
                    <a:moveTo>
                      <a:pt x="0" y="2"/>
                    </a:moveTo>
                    <a:lnTo>
                      <a:pt x="12" y="2"/>
                    </a:lnTo>
                    <a:lnTo>
                      <a:pt x="14" y="12"/>
                    </a:lnTo>
                    <a:lnTo>
                      <a:pt x="22" y="12"/>
                    </a:lnTo>
                    <a:lnTo>
                      <a:pt x="20" y="0"/>
                    </a:lnTo>
                    <a:lnTo>
                      <a:pt x="22" y="2"/>
                    </a:lnTo>
                    <a:lnTo>
                      <a:pt x="28" y="6"/>
                    </a:lnTo>
                    <a:lnTo>
                      <a:pt x="30" y="10"/>
                    </a:lnTo>
                    <a:lnTo>
                      <a:pt x="30" y="14"/>
                    </a:lnTo>
                    <a:lnTo>
                      <a:pt x="28" y="18"/>
                    </a:lnTo>
                    <a:lnTo>
                      <a:pt x="24" y="22"/>
                    </a:lnTo>
                    <a:lnTo>
                      <a:pt x="16" y="22"/>
                    </a:lnTo>
                    <a:lnTo>
                      <a:pt x="10" y="20"/>
                    </a:lnTo>
                    <a:lnTo>
                      <a:pt x="2" y="12"/>
                    </a:lnTo>
                    <a:lnTo>
                      <a:pt x="0" y="2"/>
                    </a:lnTo>
                    <a:close/>
                  </a:path>
                </a:pathLst>
              </a:custGeom>
              <a:solidFill>
                <a:srgbClr val="FFFDC5"/>
              </a:solidFill>
              <a:ln w="6350">
                <a:solidFill>
                  <a:srgbClr val="FF8C00"/>
                </a:solidFill>
                <a:round/>
                <a:headEnd/>
                <a:tailEnd/>
              </a:ln>
            </p:spPr>
            <p:txBody>
              <a:bodyPr/>
              <a:lstStyle/>
              <a:p>
                <a:endParaRPr lang="en-US"/>
              </a:p>
            </p:txBody>
          </p:sp>
          <p:sp>
            <p:nvSpPr>
              <p:cNvPr id="20695" name="Freeform 231"/>
              <p:cNvSpPr>
                <a:spLocks noChangeAspect="1"/>
              </p:cNvSpPr>
              <p:nvPr/>
            </p:nvSpPr>
            <p:spPr bwMode="auto">
              <a:xfrm>
                <a:off x="1190" y="3591"/>
                <a:ext cx="8" cy="14"/>
              </a:xfrm>
              <a:custGeom>
                <a:avLst/>
                <a:gdLst>
                  <a:gd name="T0" fmla="*/ 0 w 8"/>
                  <a:gd name="T1" fmla="*/ 8 h 14"/>
                  <a:gd name="T2" fmla="*/ 0 w 8"/>
                  <a:gd name="T3" fmla="*/ 2 h 14"/>
                  <a:gd name="T4" fmla="*/ 4 w 8"/>
                  <a:gd name="T5" fmla="*/ 0 h 14"/>
                  <a:gd name="T6" fmla="*/ 8 w 8"/>
                  <a:gd name="T7" fmla="*/ 2 h 14"/>
                  <a:gd name="T8" fmla="*/ 8 w 8"/>
                  <a:gd name="T9" fmla="*/ 8 h 14"/>
                  <a:gd name="T10" fmla="*/ 8 w 8"/>
                  <a:gd name="T11" fmla="*/ 12 h 14"/>
                  <a:gd name="T12" fmla="*/ 4 w 8"/>
                  <a:gd name="T13" fmla="*/ 14 h 14"/>
                  <a:gd name="T14" fmla="*/ 0 w 8"/>
                  <a:gd name="T15" fmla="*/ 12 h 14"/>
                  <a:gd name="T16" fmla="*/ 0 w 8"/>
                  <a:gd name="T17" fmla="*/ 10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4"/>
                  <a:gd name="T29" fmla="*/ 8 w 8"/>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4">
                    <a:moveTo>
                      <a:pt x="0" y="8"/>
                    </a:moveTo>
                    <a:lnTo>
                      <a:pt x="0" y="2"/>
                    </a:lnTo>
                    <a:lnTo>
                      <a:pt x="4" y="0"/>
                    </a:lnTo>
                    <a:lnTo>
                      <a:pt x="8" y="2"/>
                    </a:lnTo>
                    <a:lnTo>
                      <a:pt x="8" y="8"/>
                    </a:lnTo>
                    <a:lnTo>
                      <a:pt x="8" y="12"/>
                    </a:lnTo>
                    <a:lnTo>
                      <a:pt x="4" y="14"/>
                    </a:lnTo>
                    <a:lnTo>
                      <a:pt x="0" y="12"/>
                    </a:lnTo>
                    <a:lnTo>
                      <a:pt x="0" y="10"/>
                    </a:lnTo>
                  </a:path>
                </a:pathLst>
              </a:custGeom>
              <a:solidFill>
                <a:srgbClr val="FFFDC5"/>
              </a:solidFill>
              <a:ln w="6350">
                <a:solidFill>
                  <a:srgbClr val="FF8C00"/>
                </a:solidFill>
                <a:round/>
                <a:headEnd/>
                <a:tailEnd/>
              </a:ln>
            </p:spPr>
            <p:txBody>
              <a:bodyPr/>
              <a:lstStyle/>
              <a:p>
                <a:endParaRPr lang="en-US"/>
              </a:p>
            </p:txBody>
          </p:sp>
          <p:sp>
            <p:nvSpPr>
              <p:cNvPr id="20696" name="Freeform 232"/>
              <p:cNvSpPr>
                <a:spLocks noChangeAspect="1"/>
              </p:cNvSpPr>
              <p:nvPr/>
            </p:nvSpPr>
            <p:spPr bwMode="auto">
              <a:xfrm>
                <a:off x="1204" y="3591"/>
                <a:ext cx="10" cy="12"/>
              </a:xfrm>
              <a:custGeom>
                <a:avLst/>
                <a:gdLst>
                  <a:gd name="T0" fmla="*/ 0 w 10"/>
                  <a:gd name="T1" fmla="*/ 6 h 12"/>
                  <a:gd name="T2" fmla="*/ 2 w 10"/>
                  <a:gd name="T3" fmla="*/ 2 h 12"/>
                  <a:gd name="T4" fmla="*/ 4 w 10"/>
                  <a:gd name="T5" fmla="*/ 0 h 12"/>
                  <a:gd name="T6" fmla="*/ 8 w 10"/>
                  <a:gd name="T7" fmla="*/ 2 h 12"/>
                  <a:gd name="T8" fmla="*/ 10 w 10"/>
                  <a:gd name="T9" fmla="*/ 6 h 12"/>
                  <a:gd name="T10" fmla="*/ 8 w 10"/>
                  <a:gd name="T11" fmla="*/ 12 h 12"/>
                  <a:gd name="T12" fmla="*/ 4 w 10"/>
                  <a:gd name="T13" fmla="*/ 12 h 12"/>
                  <a:gd name="T14" fmla="*/ 2 w 10"/>
                  <a:gd name="T15" fmla="*/ 12 h 12"/>
                  <a:gd name="T16" fmla="*/ 2 w 10"/>
                  <a:gd name="T17" fmla="*/ 6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2"/>
                  <a:gd name="T29" fmla="*/ 10 w 10"/>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2">
                    <a:moveTo>
                      <a:pt x="0" y="6"/>
                    </a:moveTo>
                    <a:lnTo>
                      <a:pt x="2" y="2"/>
                    </a:lnTo>
                    <a:lnTo>
                      <a:pt x="4" y="0"/>
                    </a:lnTo>
                    <a:lnTo>
                      <a:pt x="8" y="2"/>
                    </a:lnTo>
                    <a:lnTo>
                      <a:pt x="10" y="6"/>
                    </a:lnTo>
                    <a:lnTo>
                      <a:pt x="8" y="12"/>
                    </a:lnTo>
                    <a:lnTo>
                      <a:pt x="4" y="12"/>
                    </a:lnTo>
                    <a:lnTo>
                      <a:pt x="2" y="12"/>
                    </a:lnTo>
                    <a:lnTo>
                      <a:pt x="2" y="6"/>
                    </a:lnTo>
                  </a:path>
                </a:pathLst>
              </a:custGeom>
              <a:solidFill>
                <a:srgbClr val="FFFDC5"/>
              </a:solidFill>
              <a:ln w="6350">
                <a:solidFill>
                  <a:srgbClr val="FF8C00"/>
                </a:solidFill>
                <a:round/>
                <a:headEnd/>
                <a:tailEnd/>
              </a:ln>
            </p:spPr>
            <p:txBody>
              <a:bodyPr/>
              <a:lstStyle/>
              <a:p>
                <a:endParaRPr lang="en-US"/>
              </a:p>
            </p:txBody>
          </p:sp>
          <p:sp>
            <p:nvSpPr>
              <p:cNvPr id="20697" name="Freeform 233"/>
              <p:cNvSpPr>
                <a:spLocks noChangeAspect="1"/>
              </p:cNvSpPr>
              <p:nvPr/>
            </p:nvSpPr>
            <p:spPr bwMode="auto">
              <a:xfrm>
                <a:off x="848" y="3643"/>
                <a:ext cx="40" cy="32"/>
              </a:xfrm>
              <a:custGeom>
                <a:avLst/>
                <a:gdLst>
                  <a:gd name="T0" fmla="*/ 36 w 40"/>
                  <a:gd name="T1" fmla="*/ 0 h 32"/>
                  <a:gd name="T2" fmla="*/ 24 w 40"/>
                  <a:gd name="T3" fmla="*/ 2 h 32"/>
                  <a:gd name="T4" fmla="*/ 18 w 40"/>
                  <a:gd name="T5" fmla="*/ 6 h 32"/>
                  <a:gd name="T6" fmla="*/ 18 w 40"/>
                  <a:gd name="T7" fmla="*/ 14 h 32"/>
                  <a:gd name="T8" fmla="*/ 14 w 40"/>
                  <a:gd name="T9" fmla="*/ 18 h 32"/>
                  <a:gd name="T10" fmla="*/ 6 w 40"/>
                  <a:gd name="T11" fmla="*/ 8 h 32"/>
                  <a:gd name="T12" fmla="*/ 0 w 40"/>
                  <a:gd name="T13" fmla="*/ 20 h 32"/>
                  <a:gd name="T14" fmla="*/ 6 w 40"/>
                  <a:gd name="T15" fmla="*/ 32 h 32"/>
                  <a:gd name="T16" fmla="*/ 22 w 40"/>
                  <a:gd name="T17" fmla="*/ 26 h 32"/>
                  <a:gd name="T18" fmla="*/ 32 w 40"/>
                  <a:gd name="T19" fmla="*/ 14 h 32"/>
                  <a:gd name="T20" fmla="*/ 40 w 40"/>
                  <a:gd name="T21" fmla="*/ 14 h 32"/>
                  <a:gd name="T22" fmla="*/ 38 w 40"/>
                  <a:gd name="T23" fmla="*/ 6 h 32"/>
                  <a:gd name="T24" fmla="*/ 36 w 40"/>
                  <a:gd name="T25" fmla="*/ 0 h 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
                  <a:gd name="T40" fmla="*/ 0 h 32"/>
                  <a:gd name="T41" fmla="*/ 40 w 40"/>
                  <a:gd name="T42" fmla="*/ 32 h 3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 h="32">
                    <a:moveTo>
                      <a:pt x="36" y="0"/>
                    </a:moveTo>
                    <a:lnTo>
                      <a:pt x="24" y="2"/>
                    </a:lnTo>
                    <a:lnTo>
                      <a:pt x="18" y="6"/>
                    </a:lnTo>
                    <a:lnTo>
                      <a:pt x="18" y="14"/>
                    </a:lnTo>
                    <a:lnTo>
                      <a:pt x="14" y="18"/>
                    </a:lnTo>
                    <a:lnTo>
                      <a:pt x="6" y="8"/>
                    </a:lnTo>
                    <a:lnTo>
                      <a:pt x="0" y="20"/>
                    </a:lnTo>
                    <a:lnTo>
                      <a:pt x="6" y="32"/>
                    </a:lnTo>
                    <a:lnTo>
                      <a:pt x="22" y="26"/>
                    </a:lnTo>
                    <a:lnTo>
                      <a:pt x="32" y="14"/>
                    </a:lnTo>
                    <a:lnTo>
                      <a:pt x="40" y="14"/>
                    </a:lnTo>
                    <a:lnTo>
                      <a:pt x="38" y="6"/>
                    </a:lnTo>
                    <a:lnTo>
                      <a:pt x="36" y="0"/>
                    </a:lnTo>
                    <a:close/>
                  </a:path>
                </a:pathLst>
              </a:custGeom>
              <a:solidFill>
                <a:srgbClr val="FFFDC5"/>
              </a:solidFill>
              <a:ln w="6350">
                <a:solidFill>
                  <a:srgbClr val="FF8C00"/>
                </a:solidFill>
                <a:round/>
                <a:headEnd/>
                <a:tailEnd/>
              </a:ln>
            </p:spPr>
            <p:txBody>
              <a:bodyPr/>
              <a:lstStyle/>
              <a:p>
                <a:endParaRPr lang="en-US"/>
              </a:p>
            </p:txBody>
          </p:sp>
          <p:sp>
            <p:nvSpPr>
              <p:cNvPr id="20698" name="Freeform 234"/>
              <p:cNvSpPr>
                <a:spLocks noChangeAspect="1"/>
              </p:cNvSpPr>
              <p:nvPr/>
            </p:nvSpPr>
            <p:spPr bwMode="auto">
              <a:xfrm>
                <a:off x="616" y="3771"/>
                <a:ext cx="24" cy="18"/>
              </a:xfrm>
              <a:custGeom>
                <a:avLst/>
                <a:gdLst>
                  <a:gd name="T0" fmla="*/ 10 w 24"/>
                  <a:gd name="T1" fmla="*/ 4 h 18"/>
                  <a:gd name="T2" fmla="*/ 18 w 24"/>
                  <a:gd name="T3" fmla="*/ 0 h 18"/>
                  <a:gd name="T4" fmla="*/ 24 w 24"/>
                  <a:gd name="T5" fmla="*/ 10 h 18"/>
                  <a:gd name="T6" fmla="*/ 10 w 24"/>
                  <a:gd name="T7" fmla="*/ 18 h 18"/>
                  <a:gd name="T8" fmla="*/ 0 w 24"/>
                  <a:gd name="T9" fmla="*/ 18 h 18"/>
                  <a:gd name="T10" fmla="*/ 6 w 24"/>
                  <a:gd name="T11" fmla="*/ 12 h 18"/>
                  <a:gd name="T12" fmla="*/ 16 w 24"/>
                  <a:gd name="T13" fmla="*/ 10 h 18"/>
                  <a:gd name="T14" fmla="*/ 10 w 24"/>
                  <a:gd name="T15" fmla="*/ 4 h 18"/>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18"/>
                  <a:gd name="T26" fmla="*/ 24 w 24"/>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18">
                    <a:moveTo>
                      <a:pt x="10" y="4"/>
                    </a:moveTo>
                    <a:lnTo>
                      <a:pt x="18" y="0"/>
                    </a:lnTo>
                    <a:lnTo>
                      <a:pt x="24" y="10"/>
                    </a:lnTo>
                    <a:lnTo>
                      <a:pt x="10" y="18"/>
                    </a:lnTo>
                    <a:lnTo>
                      <a:pt x="0" y="18"/>
                    </a:lnTo>
                    <a:lnTo>
                      <a:pt x="6" y="12"/>
                    </a:lnTo>
                    <a:lnTo>
                      <a:pt x="16" y="10"/>
                    </a:lnTo>
                    <a:lnTo>
                      <a:pt x="10" y="4"/>
                    </a:lnTo>
                    <a:close/>
                  </a:path>
                </a:pathLst>
              </a:custGeom>
              <a:solidFill>
                <a:srgbClr val="FFFDC5"/>
              </a:solidFill>
              <a:ln w="6350">
                <a:solidFill>
                  <a:srgbClr val="FF8C00"/>
                </a:solidFill>
                <a:round/>
                <a:headEnd/>
                <a:tailEnd/>
              </a:ln>
            </p:spPr>
            <p:txBody>
              <a:bodyPr/>
              <a:lstStyle/>
              <a:p>
                <a:endParaRPr lang="en-US"/>
              </a:p>
            </p:txBody>
          </p:sp>
          <p:sp>
            <p:nvSpPr>
              <p:cNvPr id="20699" name="Freeform 235"/>
              <p:cNvSpPr>
                <a:spLocks noChangeAspect="1"/>
              </p:cNvSpPr>
              <p:nvPr/>
            </p:nvSpPr>
            <p:spPr bwMode="auto">
              <a:xfrm>
                <a:off x="586" y="3779"/>
                <a:ext cx="26" cy="22"/>
              </a:xfrm>
              <a:custGeom>
                <a:avLst/>
                <a:gdLst>
                  <a:gd name="T0" fmla="*/ 0 w 26"/>
                  <a:gd name="T1" fmla="*/ 20 h 22"/>
                  <a:gd name="T2" fmla="*/ 0 w 26"/>
                  <a:gd name="T3" fmla="*/ 18 h 22"/>
                  <a:gd name="T4" fmla="*/ 2 w 26"/>
                  <a:gd name="T5" fmla="*/ 16 h 22"/>
                  <a:gd name="T6" fmla="*/ 10 w 26"/>
                  <a:gd name="T7" fmla="*/ 8 h 22"/>
                  <a:gd name="T8" fmla="*/ 20 w 26"/>
                  <a:gd name="T9" fmla="*/ 2 h 22"/>
                  <a:gd name="T10" fmla="*/ 24 w 26"/>
                  <a:gd name="T11" fmla="*/ 0 h 22"/>
                  <a:gd name="T12" fmla="*/ 26 w 26"/>
                  <a:gd name="T13" fmla="*/ 0 h 22"/>
                  <a:gd name="T14" fmla="*/ 26 w 26"/>
                  <a:gd name="T15" fmla="*/ 4 h 22"/>
                  <a:gd name="T16" fmla="*/ 24 w 26"/>
                  <a:gd name="T17" fmla="*/ 6 h 22"/>
                  <a:gd name="T18" fmla="*/ 16 w 26"/>
                  <a:gd name="T19" fmla="*/ 14 h 22"/>
                  <a:gd name="T20" fmla="*/ 6 w 26"/>
                  <a:gd name="T21" fmla="*/ 20 h 22"/>
                  <a:gd name="T22" fmla="*/ 2 w 26"/>
                  <a:gd name="T23" fmla="*/ 22 h 22"/>
                  <a:gd name="T24" fmla="*/ 2 w 26"/>
                  <a:gd name="T25" fmla="*/ 20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6"/>
                  <a:gd name="T40" fmla="*/ 0 h 22"/>
                  <a:gd name="T41" fmla="*/ 26 w 26"/>
                  <a:gd name="T42" fmla="*/ 22 h 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6" h="22">
                    <a:moveTo>
                      <a:pt x="0" y="20"/>
                    </a:moveTo>
                    <a:lnTo>
                      <a:pt x="0" y="18"/>
                    </a:lnTo>
                    <a:lnTo>
                      <a:pt x="2" y="16"/>
                    </a:lnTo>
                    <a:lnTo>
                      <a:pt x="10" y="8"/>
                    </a:lnTo>
                    <a:lnTo>
                      <a:pt x="20" y="2"/>
                    </a:lnTo>
                    <a:lnTo>
                      <a:pt x="24" y="0"/>
                    </a:lnTo>
                    <a:lnTo>
                      <a:pt x="26" y="0"/>
                    </a:lnTo>
                    <a:lnTo>
                      <a:pt x="26" y="4"/>
                    </a:lnTo>
                    <a:lnTo>
                      <a:pt x="24" y="6"/>
                    </a:lnTo>
                    <a:lnTo>
                      <a:pt x="16" y="14"/>
                    </a:lnTo>
                    <a:lnTo>
                      <a:pt x="6" y="20"/>
                    </a:lnTo>
                    <a:lnTo>
                      <a:pt x="2" y="22"/>
                    </a:lnTo>
                    <a:lnTo>
                      <a:pt x="2" y="20"/>
                    </a:lnTo>
                  </a:path>
                </a:pathLst>
              </a:custGeom>
              <a:solidFill>
                <a:srgbClr val="FFFDC5"/>
              </a:solidFill>
              <a:ln w="6350">
                <a:solidFill>
                  <a:srgbClr val="FF8C00"/>
                </a:solidFill>
                <a:round/>
                <a:headEnd/>
                <a:tailEnd/>
              </a:ln>
            </p:spPr>
            <p:txBody>
              <a:bodyPr/>
              <a:lstStyle/>
              <a:p>
                <a:endParaRPr lang="en-US"/>
              </a:p>
            </p:txBody>
          </p:sp>
          <p:sp>
            <p:nvSpPr>
              <p:cNvPr id="20700" name="Freeform 236"/>
              <p:cNvSpPr>
                <a:spLocks noChangeAspect="1"/>
              </p:cNvSpPr>
              <p:nvPr/>
            </p:nvSpPr>
            <p:spPr bwMode="auto">
              <a:xfrm>
                <a:off x="670" y="3747"/>
                <a:ext cx="16" cy="14"/>
              </a:xfrm>
              <a:custGeom>
                <a:avLst/>
                <a:gdLst>
                  <a:gd name="T0" fmla="*/ 0 w 16"/>
                  <a:gd name="T1" fmla="*/ 8 h 14"/>
                  <a:gd name="T2" fmla="*/ 2 w 16"/>
                  <a:gd name="T3" fmla="*/ 2 h 14"/>
                  <a:gd name="T4" fmla="*/ 8 w 16"/>
                  <a:gd name="T5" fmla="*/ 0 h 14"/>
                  <a:gd name="T6" fmla="*/ 14 w 16"/>
                  <a:gd name="T7" fmla="*/ 2 h 14"/>
                  <a:gd name="T8" fmla="*/ 16 w 16"/>
                  <a:gd name="T9" fmla="*/ 8 h 14"/>
                  <a:gd name="T10" fmla="*/ 14 w 16"/>
                  <a:gd name="T11" fmla="*/ 12 h 14"/>
                  <a:gd name="T12" fmla="*/ 8 w 16"/>
                  <a:gd name="T13" fmla="*/ 14 h 14"/>
                  <a:gd name="T14" fmla="*/ 2 w 16"/>
                  <a:gd name="T15" fmla="*/ 12 h 14"/>
                  <a:gd name="T16" fmla="*/ 2 w 16"/>
                  <a:gd name="T17" fmla="*/ 8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4"/>
                  <a:gd name="T29" fmla="*/ 16 w 16"/>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4">
                    <a:moveTo>
                      <a:pt x="0" y="8"/>
                    </a:moveTo>
                    <a:lnTo>
                      <a:pt x="2" y="2"/>
                    </a:lnTo>
                    <a:lnTo>
                      <a:pt x="8" y="0"/>
                    </a:lnTo>
                    <a:lnTo>
                      <a:pt x="14" y="2"/>
                    </a:lnTo>
                    <a:lnTo>
                      <a:pt x="16" y="8"/>
                    </a:lnTo>
                    <a:lnTo>
                      <a:pt x="14" y="12"/>
                    </a:lnTo>
                    <a:lnTo>
                      <a:pt x="8" y="14"/>
                    </a:lnTo>
                    <a:lnTo>
                      <a:pt x="2" y="12"/>
                    </a:lnTo>
                    <a:lnTo>
                      <a:pt x="2" y="8"/>
                    </a:lnTo>
                  </a:path>
                </a:pathLst>
              </a:custGeom>
              <a:solidFill>
                <a:srgbClr val="FFFDC5"/>
              </a:solidFill>
              <a:ln w="6350">
                <a:solidFill>
                  <a:srgbClr val="FF8C00"/>
                </a:solidFill>
                <a:round/>
                <a:headEnd/>
                <a:tailEnd/>
              </a:ln>
            </p:spPr>
            <p:txBody>
              <a:bodyPr/>
              <a:lstStyle/>
              <a:p>
                <a:endParaRPr lang="en-US"/>
              </a:p>
            </p:txBody>
          </p:sp>
          <p:sp>
            <p:nvSpPr>
              <p:cNvPr id="20701" name="Freeform 237"/>
              <p:cNvSpPr>
                <a:spLocks noChangeAspect="1"/>
              </p:cNvSpPr>
              <p:nvPr/>
            </p:nvSpPr>
            <p:spPr bwMode="auto">
              <a:xfrm>
                <a:off x="428" y="3805"/>
                <a:ext cx="12" cy="10"/>
              </a:xfrm>
              <a:custGeom>
                <a:avLst/>
                <a:gdLst>
                  <a:gd name="T0" fmla="*/ 0 w 12"/>
                  <a:gd name="T1" fmla="*/ 4 h 10"/>
                  <a:gd name="T2" fmla="*/ 2 w 12"/>
                  <a:gd name="T3" fmla="*/ 0 h 10"/>
                  <a:gd name="T4" fmla="*/ 6 w 12"/>
                  <a:gd name="T5" fmla="*/ 0 h 10"/>
                  <a:gd name="T6" fmla="*/ 10 w 12"/>
                  <a:gd name="T7" fmla="*/ 0 h 10"/>
                  <a:gd name="T8" fmla="*/ 12 w 12"/>
                  <a:gd name="T9" fmla="*/ 4 h 10"/>
                  <a:gd name="T10" fmla="*/ 10 w 12"/>
                  <a:gd name="T11" fmla="*/ 8 h 10"/>
                  <a:gd name="T12" fmla="*/ 6 w 12"/>
                  <a:gd name="T13" fmla="*/ 10 h 10"/>
                  <a:gd name="T14" fmla="*/ 2 w 12"/>
                  <a:gd name="T15" fmla="*/ 8 h 10"/>
                  <a:gd name="T16" fmla="*/ 2 w 12"/>
                  <a:gd name="T17" fmla="*/ 4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0"/>
                  <a:gd name="T29" fmla="*/ 12 w 12"/>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0">
                    <a:moveTo>
                      <a:pt x="0" y="4"/>
                    </a:moveTo>
                    <a:lnTo>
                      <a:pt x="2" y="0"/>
                    </a:lnTo>
                    <a:lnTo>
                      <a:pt x="6" y="0"/>
                    </a:lnTo>
                    <a:lnTo>
                      <a:pt x="10" y="0"/>
                    </a:lnTo>
                    <a:lnTo>
                      <a:pt x="12" y="4"/>
                    </a:lnTo>
                    <a:lnTo>
                      <a:pt x="10" y="8"/>
                    </a:lnTo>
                    <a:lnTo>
                      <a:pt x="6" y="10"/>
                    </a:lnTo>
                    <a:lnTo>
                      <a:pt x="2" y="8"/>
                    </a:lnTo>
                    <a:lnTo>
                      <a:pt x="2" y="4"/>
                    </a:lnTo>
                  </a:path>
                </a:pathLst>
              </a:custGeom>
              <a:solidFill>
                <a:srgbClr val="FFFDC5"/>
              </a:solidFill>
              <a:ln w="6350">
                <a:solidFill>
                  <a:srgbClr val="FF8C00"/>
                </a:solidFill>
                <a:round/>
                <a:headEnd/>
                <a:tailEnd/>
              </a:ln>
            </p:spPr>
            <p:txBody>
              <a:bodyPr/>
              <a:lstStyle/>
              <a:p>
                <a:endParaRPr lang="en-US"/>
              </a:p>
            </p:txBody>
          </p:sp>
          <p:sp>
            <p:nvSpPr>
              <p:cNvPr id="20702" name="Freeform 238"/>
              <p:cNvSpPr>
                <a:spLocks noChangeAspect="1"/>
              </p:cNvSpPr>
              <p:nvPr/>
            </p:nvSpPr>
            <p:spPr bwMode="auto">
              <a:xfrm>
                <a:off x="488" y="3807"/>
                <a:ext cx="18" cy="10"/>
              </a:xfrm>
              <a:custGeom>
                <a:avLst/>
                <a:gdLst>
                  <a:gd name="T0" fmla="*/ 0 w 18"/>
                  <a:gd name="T1" fmla="*/ 4 h 10"/>
                  <a:gd name="T2" fmla="*/ 2 w 18"/>
                  <a:gd name="T3" fmla="*/ 2 h 10"/>
                  <a:gd name="T4" fmla="*/ 8 w 18"/>
                  <a:gd name="T5" fmla="*/ 0 h 10"/>
                  <a:gd name="T6" fmla="*/ 14 w 18"/>
                  <a:gd name="T7" fmla="*/ 2 h 10"/>
                  <a:gd name="T8" fmla="*/ 18 w 18"/>
                  <a:gd name="T9" fmla="*/ 4 h 10"/>
                  <a:gd name="T10" fmla="*/ 14 w 18"/>
                  <a:gd name="T11" fmla="*/ 8 h 10"/>
                  <a:gd name="T12" fmla="*/ 8 w 18"/>
                  <a:gd name="T13" fmla="*/ 10 h 10"/>
                  <a:gd name="T14" fmla="*/ 2 w 18"/>
                  <a:gd name="T15" fmla="*/ 8 h 10"/>
                  <a:gd name="T16" fmla="*/ 2 w 18"/>
                  <a:gd name="T17" fmla="*/ 4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0"/>
                  <a:gd name="T29" fmla="*/ 18 w 18"/>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0">
                    <a:moveTo>
                      <a:pt x="0" y="4"/>
                    </a:moveTo>
                    <a:lnTo>
                      <a:pt x="2" y="2"/>
                    </a:lnTo>
                    <a:lnTo>
                      <a:pt x="8" y="0"/>
                    </a:lnTo>
                    <a:lnTo>
                      <a:pt x="14" y="2"/>
                    </a:lnTo>
                    <a:lnTo>
                      <a:pt x="18" y="4"/>
                    </a:lnTo>
                    <a:lnTo>
                      <a:pt x="14" y="8"/>
                    </a:lnTo>
                    <a:lnTo>
                      <a:pt x="8" y="10"/>
                    </a:lnTo>
                    <a:lnTo>
                      <a:pt x="2" y="8"/>
                    </a:lnTo>
                    <a:lnTo>
                      <a:pt x="2" y="4"/>
                    </a:lnTo>
                  </a:path>
                </a:pathLst>
              </a:custGeom>
              <a:solidFill>
                <a:srgbClr val="FFFDC5"/>
              </a:solidFill>
              <a:ln w="6350">
                <a:solidFill>
                  <a:srgbClr val="FF8C00"/>
                </a:solidFill>
                <a:round/>
                <a:headEnd/>
                <a:tailEnd/>
              </a:ln>
            </p:spPr>
            <p:txBody>
              <a:bodyPr/>
              <a:lstStyle/>
              <a:p>
                <a:endParaRPr lang="en-US"/>
              </a:p>
            </p:txBody>
          </p:sp>
          <p:sp>
            <p:nvSpPr>
              <p:cNvPr id="20703" name="Freeform 239"/>
              <p:cNvSpPr>
                <a:spLocks noChangeAspect="1"/>
              </p:cNvSpPr>
              <p:nvPr/>
            </p:nvSpPr>
            <p:spPr bwMode="auto">
              <a:xfrm>
                <a:off x="400" y="3795"/>
                <a:ext cx="10" cy="12"/>
              </a:xfrm>
              <a:custGeom>
                <a:avLst/>
                <a:gdLst>
                  <a:gd name="T0" fmla="*/ 0 w 10"/>
                  <a:gd name="T1" fmla="*/ 6 h 12"/>
                  <a:gd name="T2" fmla="*/ 2 w 10"/>
                  <a:gd name="T3" fmla="*/ 2 h 12"/>
                  <a:gd name="T4" fmla="*/ 6 w 10"/>
                  <a:gd name="T5" fmla="*/ 0 h 12"/>
                  <a:gd name="T6" fmla="*/ 8 w 10"/>
                  <a:gd name="T7" fmla="*/ 2 h 12"/>
                  <a:gd name="T8" fmla="*/ 10 w 10"/>
                  <a:gd name="T9" fmla="*/ 6 h 12"/>
                  <a:gd name="T10" fmla="*/ 8 w 10"/>
                  <a:gd name="T11" fmla="*/ 12 h 12"/>
                  <a:gd name="T12" fmla="*/ 6 w 10"/>
                  <a:gd name="T13" fmla="*/ 12 h 12"/>
                  <a:gd name="T14" fmla="*/ 2 w 10"/>
                  <a:gd name="T15" fmla="*/ 12 h 12"/>
                  <a:gd name="T16" fmla="*/ 2 w 10"/>
                  <a:gd name="T17" fmla="*/ 6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2"/>
                  <a:gd name="T29" fmla="*/ 10 w 10"/>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2">
                    <a:moveTo>
                      <a:pt x="0" y="6"/>
                    </a:moveTo>
                    <a:lnTo>
                      <a:pt x="2" y="2"/>
                    </a:lnTo>
                    <a:lnTo>
                      <a:pt x="6" y="0"/>
                    </a:lnTo>
                    <a:lnTo>
                      <a:pt x="8" y="2"/>
                    </a:lnTo>
                    <a:lnTo>
                      <a:pt x="10" y="6"/>
                    </a:lnTo>
                    <a:lnTo>
                      <a:pt x="8" y="12"/>
                    </a:lnTo>
                    <a:lnTo>
                      <a:pt x="6" y="12"/>
                    </a:lnTo>
                    <a:lnTo>
                      <a:pt x="2" y="12"/>
                    </a:lnTo>
                    <a:lnTo>
                      <a:pt x="2" y="6"/>
                    </a:lnTo>
                  </a:path>
                </a:pathLst>
              </a:custGeom>
              <a:solidFill>
                <a:srgbClr val="FFFDC5"/>
              </a:solidFill>
              <a:ln w="6350">
                <a:solidFill>
                  <a:srgbClr val="FF8C00"/>
                </a:solidFill>
                <a:round/>
                <a:headEnd/>
                <a:tailEnd/>
              </a:ln>
            </p:spPr>
            <p:txBody>
              <a:bodyPr/>
              <a:lstStyle/>
              <a:p>
                <a:endParaRPr lang="en-US"/>
              </a:p>
            </p:txBody>
          </p:sp>
          <p:sp>
            <p:nvSpPr>
              <p:cNvPr id="20704" name="Freeform 240"/>
              <p:cNvSpPr>
                <a:spLocks noChangeAspect="1"/>
              </p:cNvSpPr>
              <p:nvPr/>
            </p:nvSpPr>
            <p:spPr bwMode="auto">
              <a:xfrm>
                <a:off x="746" y="3735"/>
                <a:ext cx="8" cy="10"/>
              </a:xfrm>
              <a:custGeom>
                <a:avLst/>
                <a:gdLst>
                  <a:gd name="T0" fmla="*/ 0 w 8"/>
                  <a:gd name="T1" fmla="*/ 6 h 10"/>
                  <a:gd name="T2" fmla="*/ 0 w 8"/>
                  <a:gd name="T3" fmla="*/ 2 h 10"/>
                  <a:gd name="T4" fmla="*/ 4 w 8"/>
                  <a:gd name="T5" fmla="*/ 0 h 10"/>
                  <a:gd name="T6" fmla="*/ 6 w 8"/>
                  <a:gd name="T7" fmla="*/ 2 h 10"/>
                  <a:gd name="T8" fmla="*/ 8 w 8"/>
                  <a:gd name="T9" fmla="*/ 6 h 10"/>
                  <a:gd name="T10" fmla="*/ 6 w 8"/>
                  <a:gd name="T11" fmla="*/ 8 h 10"/>
                  <a:gd name="T12" fmla="*/ 4 w 8"/>
                  <a:gd name="T13" fmla="*/ 10 h 10"/>
                  <a:gd name="T14" fmla="*/ 0 w 8"/>
                  <a:gd name="T15" fmla="*/ 8 h 10"/>
                  <a:gd name="T16" fmla="*/ 0 w 8"/>
                  <a:gd name="T17" fmla="*/ 8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0"/>
                  <a:gd name="T29" fmla="*/ 8 w 8"/>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0">
                    <a:moveTo>
                      <a:pt x="0" y="6"/>
                    </a:moveTo>
                    <a:lnTo>
                      <a:pt x="0" y="2"/>
                    </a:lnTo>
                    <a:lnTo>
                      <a:pt x="4" y="0"/>
                    </a:lnTo>
                    <a:lnTo>
                      <a:pt x="6" y="2"/>
                    </a:lnTo>
                    <a:lnTo>
                      <a:pt x="8" y="6"/>
                    </a:lnTo>
                    <a:lnTo>
                      <a:pt x="6" y="8"/>
                    </a:lnTo>
                    <a:lnTo>
                      <a:pt x="4" y="10"/>
                    </a:lnTo>
                    <a:lnTo>
                      <a:pt x="0" y="8"/>
                    </a:lnTo>
                  </a:path>
                </a:pathLst>
              </a:custGeom>
              <a:solidFill>
                <a:srgbClr val="FFFDC5"/>
              </a:solidFill>
              <a:ln w="6350">
                <a:solidFill>
                  <a:srgbClr val="FF8C00"/>
                </a:solidFill>
                <a:round/>
                <a:headEnd/>
                <a:tailEnd/>
              </a:ln>
            </p:spPr>
            <p:txBody>
              <a:bodyPr/>
              <a:lstStyle/>
              <a:p>
                <a:endParaRPr lang="en-US"/>
              </a:p>
            </p:txBody>
          </p:sp>
          <p:sp>
            <p:nvSpPr>
              <p:cNvPr id="20705" name="Freeform 241"/>
              <p:cNvSpPr>
                <a:spLocks noChangeAspect="1"/>
              </p:cNvSpPr>
              <p:nvPr/>
            </p:nvSpPr>
            <p:spPr bwMode="auto">
              <a:xfrm>
                <a:off x="644" y="3571"/>
                <a:ext cx="24" cy="16"/>
              </a:xfrm>
              <a:custGeom>
                <a:avLst/>
                <a:gdLst>
                  <a:gd name="T0" fmla="*/ 2 w 24"/>
                  <a:gd name="T1" fmla="*/ 0 h 16"/>
                  <a:gd name="T2" fmla="*/ 20 w 24"/>
                  <a:gd name="T3" fmla="*/ 0 h 16"/>
                  <a:gd name="T4" fmla="*/ 22 w 24"/>
                  <a:gd name="T5" fmla="*/ 2 h 16"/>
                  <a:gd name="T6" fmla="*/ 24 w 24"/>
                  <a:gd name="T7" fmla="*/ 8 h 16"/>
                  <a:gd name="T8" fmla="*/ 24 w 24"/>
                  <a:gd name="T9" fmla="*/ 10 h 16"/>
                  <a:gd name="T10" fmla="*/ 22 w 24"/>
                  <a:gd name="T11" fmla="*/ 14 h 16"/>
                  <a:gd name="T12" fmla="*/ 20 w 24"/>
                  <a:gd name="T13" fmla="*/ 16 h 16"/>
                  <a:gd name="T14" fmla="*/ 14 w 24"/>
                  <a:gd name="T15" fmla="*/ 16 h 16"/>
                  <a:gd name="T16" fmla="*/ 0 w 24"/>
                  <a:gd name="T17" fmla="*/ 6 h 16"/>
                  <a:gd name="T18" fmla="*/ 2 w 24"/>
                  <a:gd name="T19" fmla="*/ 0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16"/>
                  <a:gd name="T32" fmla="*/ 24 w 24"/>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16">
                    <a:moveTo>
                      <a:pt x="2" y="0"/>
                    </a:moveTo>
                    <a:lnTo>
                      <a:pt x="20" y="0"/>
                    </a:lnTo>
                    <a:lnTo>
                      <a:pt x="22" y="2"/>
                    </a:lnTo>
                    <a:lnTo>
                      <a:pt x="24" y="8"/>
                    </a:lnTo>
                    <a:lnTo>
                      <a:pt x="24" y="10"/>
                    </a:lnTo>
                    <a:lnTo>
                      <a:pt x="22" y="14"/>
                    </a:lnTo>
                    <a:lnTo>
                      <a:pt x="20" y="16"/>
                    </a:lnTo>
                    <a:lnTo>
                      <a:pt x="14" y="16"/>
                    </a:lnTo>
                    <a:lnTo>
                      <a:pt x="0" y="6"/>
                    </a:lnTo>
                    <a:lnTo>
                      <a:pt x="2" y="0"/>
                    </a:lnTo>
                    <a:close/>
                  </a:path>
                </a:pathLst>
              </a:custGeom>
              <a:solidFill>
                <a:srgbClr val="FFFDC5"/>
              </a:solidFill>
              <a:ln w="6350">
                <a:solidFill>
                  <a:srgbClr val="FF8C00"/>
                </a:solidFill>
                <a:round/>
                <a:headEnd/>
                <a:tailEnd/>
              </a:ln>
            </p:spPr>
            <p:txBody>
              <a:bodyPr/>
              <a:lstStyle/>
              <a:p>
                <a:endParaRPr lang="en-US"/>
              </a:p>
            </p:txBody>
          </p:sp>
          <p:sp>
            <p:nvSpPr>
              <p:cNvPr id="20706" name="Freeform 242"/>
              <p:cNvSpPr>
                <a:spLocks noChangeAspect="1"/>
              </p:cNvSpPr>
              <p:nvPr/>
            </p:nvSpPr>
            <p:spPr bwMode="auto">
              <a:xfrm>
                <a:off x="466" y="3799"/>
                <a:ext cx="20" cy="8"/>
              </a:xfrm>
              <a:custGeom>
                <a:avLst/>
                <a:gdLst>
                  <a:gd name="T0" fmla="*/ 12 w 20"/>
                  <a:gd name="T1" fmla="*/ 2 h 8"/>
                  <a:gd name="T2" fmla="*/ 0 w 20"/>
                  <a:gd name="T3" fmla="*/ 6 h 8"/>
                  <a:gd name="T4" fmla="*/ 16 w 20"/>
                  <a:gd name="T5" fmla="*/ 8 h 8"/>
                  <a:gd name="T6" fmla="*/ 20 w 20"/>
                  <a:gd name="T7" fmla="*/ 0 h 8"/>
                  <a:gd name="T8" fmla="*/ 12 w 20"/>
                  <a:gd name="T9" fmla="*/ 2 h 8"/>
                  <a:gd name="T10" fmla="*/ 0 60000 65536"/>
                  <a:gd name="T11" fmla="*/ 0 60000 65536"/>
                  <a:gd name="T12" fmla="*/ 0 60000 65536"/>
                  <a:gd name="T13" fmla="*/ 0 60000 65536"/>
                  <a:gd name="T14" fmla="*/ 0 60000 65536"/>
                  <a:gd name="T15" fmla="*/ 0 w 20"/>
                  <a:gd name="T16" fmla="*/ 0 h 8"/>
                  <a:gd name="T17" fmla="*/ 20 w 20"/>
                  <a:gd name="T18" fmla="*/ 8 h 8"/>
                </a:gdLst>
                <a:ahLst/>
                <a:cxnLst>
                  <a:cxn ang="T10">
                    <a:pos x="T0" y="T1"/>
                  </a:cxn>
                  <a:cxn ang="T11">
                    <a:pos x="T2" y="T3"/>
                  </a:cxn>
                  <a:cxn ang="T12">
                    <a:pos x="T4" y="T5"/>
                  </a:cxn>
                  <a:cxn ang="T13">
                    <a:pos x="T6" y="T7"/>
                  </a:cxn>
                  <a:cxn ang="T14">
                    <a:pos x="T8" y="T9"/>
                  </a:cxn>
                </a:cxnLst>
                <a:rect l="T15" t="T16" r="T17" b="T18"/>
                <a:pathLst>
                  <a:path w="20" h="8">
                    <a:moveTo>
                      <a:pt x="12" y="2"/>
                    </a:moveTo>
                    <a:lnTo>
                      <a:pt x="0" y="6"/>
                    </a:lnTo>
                    <a:lnTo>
                      <a:pt x="16" y="8"/>
                    </a:lnTo>
                    <a:lnTo>
                      <a:pt x="20" y="0"/>
                    </a:lnTo>
                    <a:lnTo>
                      <a:pt x="12" y="2"/>
                    </a:lnTo>
                    <a:close/>
                  </a:path>
                </a:pathLst>
              </a:custGeom>
              <a:solidFill>
                <a:srgbClr val="FFFDC5"/>
              </a:solidFill>
              <a:ln w="6350">
                <a:solidFill>
                  <a:srgbClr val="FF8C00"/>
                </a:solidFill>
                <a:round/>
                <a:headEnd/>
                <a:tailEnd/>
              </a:ln>
            </p:spPr>
            <p:txBody>
              <a:bodyPr/>
              <a:lstStyle/>
              <a:p>
                <a:endParaRPr lang="en-US"/>
              </a:p>
            </p:txBody>
          </p:sp>
          <p:sp>
            <p:nvSpPr>
              <p:cNvPr id="20707" name="Freeform 243"/>
              <p:cNvSpPr>
                <a:spLocks noChangeAspect="1"/>
              </p:cNvSpPr>
              <p:nvPr/>
            </p:nvSpPr>
            <p:spPr bwMode="auto">
              <a:xfrm>
                <a:off x="592" y="3453"/>
                <a:ext cx="40" cy="30"/>
              </a:xfrm>
              <a:custGeom>
                <a:avLst/>
                <a:gdLst>
                  <a:gd name="T0" fmla="*/ 4 w 40"/>
                  <a:gd name="T1" fmla="*/ 0 h 30"/>
                  <a:gd name="T2" fmla="*/ 6 w 40"/>
                  <a:gd name="T3" fmla="*/ 2 h 30"/>
                  <a:gd name="T4" fmla="*/ 10 w 40"/>
                  <a:gd name="T5" fmla="*/ 6 h 30"/>
                  <a:gd name="T6" fmla="*/ 16 w 40"/>
                  <a:gd name="T7" fmla="*/ 8 h 30"/>
                  <a:gd name="T8" fmla="*/ 20 w 40"/>
                  <a:gd name="T9" fmla="*/ 6 h 30"/>
                  <a:gd name="T10" fmla="*/ 24 w 40"/>
                  <a:gd name="T11" fmla="*/ 4 h 30"/>
                  <a:gd name="T12" fmla="*/ 28 w 40"/>
                  <a:gd name="T13" fmla="*/ 12 h 30"/>
                  <a:gd name="T14" fmla="*/ 32 w 40"/>
                  <a:gd name="T15" fmla="*/ 18 h 30"/>
                  <a:gd name="T16" fmla="*/ 36 w 40"/>
                  <a:gd name="T17" fmla="*/ 20 h 30"/>
                  <a:gd name="T18" fmla="*/ 40 w 40"/>
                  <a:gd name="T19" fmla="*/ 20 h 30"/>
                  <a:gd name="T20" fmla="*/ 26 w 40"/>
                  <a:gd name="T21" fmla="*/ 30 h 30"/>
                  <a:gd name="T22" fmla="*/ 26 w 40"/>
                  <a:gd name="T23" fmla="*/ 26 h 30"/>
                  <a:gd name="T24" fmla="*/ 24 w 40"/>
                  <a:gd name="T25" fmla="*/ 20 h 30"/>
                  <a:gd name="T26" fmla="*/ 20 w 40"/>
                  <a:gd name="T27" fmla="*/ 18 h 30"/>
                  <a:gd name="T28" fmla="*/ 16 w 40"/>
                  <a:gd name="T29" fmla="*/ 14 h 30"/>
                  <a:gd name="T30" fmla="*/ 10 w 40"/>
                  <a:gd name="T31" fmla="*/ 12 h 30"/>
                  <a:gd name="T32" fmla="*/ 0 w 40"/>
                  <a:gd name="T33" fmla="*/ 12 h 30"/>
                  <a:gd name="T34" fmla="*/ 2 w 40"/>
                  <a:gd name="T35" fmla="*/ 6 h 30"/>
                  <a:gd name="T36" fmla="*/ 2 w 40"/>
                  <a:gd name="T37" fmla="*/ 0 h 3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
                  <a:gd name="T58" fmla="*/ 0 h 30"/>
                  <a:gd name="T59" fmla="*/ 40 w 40"/>
                  <a:gd name="T60" fmla="*/ 30 h 3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 h="30">
                    <a:moveTo>
                      <a:pt x="4" y="0"/>
                    </a:moveTo>
                    <a:lnTo>
                      <a:pt x="6" y="2"/>
                    </a:lnTo>
                    <a:lnTo>
                      <a:pt x="10" y="6"/>
                    </a:lnTo>
                    <a:lnTo>
                      <a:pt x="16" y="8"/>
                    </a:lnTo>
                    <a:lnTo>
                      <a:pt x="20" y="6"/>
                    </a:lnTo>
                    <a:lnTo>
                      <a:pt x="24" y="4"/>
                    </a:lnTo>
                    <a:lnTo>
                      <a:pt x="28" y="12"/>
                    </a:lnTo>
                    <a:lnTo>
                      <a:pt x="32" y="18"/>
                    </a:lnTo>
                    <a:lnTo>
                      <a:pt x="36" y="20"/>
                    </a:lnTo>
                    <a:lnTo>
                      <a:pt x="40" y="20"/>
                    </a:lnTo>
                    <a:lnTo>
                      <a:pt x="26" y="30"/>
                    </a:lnTo>
                    <a:lnTo>
                      <a:pt x="26" y="26"/>
                    </a:lnTo>
                    <a:lnTo>
                      <a:pt x="24" y="20"/>
                    </a:lnTo>
                    <a:lnTo>
                      <a:pt x="20" y="18"/>
                    </a:lnTo>
                    <a:lnTo>
                      <a:pt x="16" y="14"/>
                    </a:lnTo>
                    <a:lnTo>
                      <a:pt x="10" y="12"/>
                    </a:lnTo>
                    <a:lnTo>
                      <a:pt x="0" y="12"/>
                    </a:lnTo>
                    <a:lnTo>
                      <a:pt x="2" y="6"/>
                    </a:lnTo>
                    <a:lnTo>
                      <a:pt x="2" y="0"/>
                    </a:lnTo>
                  </a:path>
                </a:pathLst>
              </a:custGeom>
              <a:solidFill>
                <a:srgbClr val="FFFDC5"/>
              </a:solidFill>
              <a:ln w="6350">
                <a:solidFill>
                  <a:srgbClr val="FF8C00"/>
                </a:solidFill>
                <a:round/>
                <a:headEnd/>
                <a:tailEnd/>
              </a:ln>
            </p:spPr>
            <p:txBody>
              <a:bodyPr/>
              <a:lstStyle/>
              <a:p>
                <a:endParaRPr lang="en-US"/>
              </a:p>
            </p:txBody>
          </p:sp>
        </p:grpSp>
        <p:grpSp>
          <p:nvGrpSpPr>
            <p:cNvPr id="20664" name="Group 244"/>
            <p:cNvGrpSpPr>
              <a:grpSpLocks noChangeAspect="1"/>
            </p:cNvGrpSpPr>
            <p:nvPr/>
          </p:nvGrpSpPr>
          <p:grpSpPr bwMode="auto">
            <a:xfrm>
              <a:off x="4094490" y="4434199"/>
              <a:ext cx="955401" cy="667473"/>
              <a:chOff x="1434" y="3619"/>
              <a:chExt cx="324" cy="208"/>
            </a:xfrm>
          </p:grpSpPr>
          <p:sp>
            <p:nvSpPr>
              <p:cNvPr id="20681" name="Freeform 245"/>
              <p:cNvSpPr>
                <a:spLocks noChangeAspect="1"/>
              </p:cNvSpPr>
              <p:nvPr/>
            </p:nvSpPr>
            <p:spPr bwMode="auto">
              <a:xfrm>
                <a:off x="1460" y="3619"/>
                <a:ext cx="28" cy="22"/>
              </a:xfrm>
              <a:custGeom>
                <a:avLst/>
                <a:gdLst>
                  <a:gd name="T0" fmla="*/ 0 w 28"/>
                  <a:gd name="T1" fmla="*/ 12 h 22"/>
                  <a:gd name="T2" fmla="*/ 0 w 28"/>
                  <a:gd name="T3" fmla="*/ 10 h 22"/>
                  <a:gd name="T4" fmla="*/ 6 w 28"/>
                  <a:gd name="T5" fmla="*/ 6 h 22"/>
                  <a:gd name="T6" fmla="*/ 12 w 28"/>
                  <a:gd name="T7" fmla="*/ 2 h 22"/>
                  <a:gd name="T8" fmla="*/ 24 w 28"/>
                  <a:gd name="T9" fmla="*/ 0 h 22"/>
                  <a:gd name="T10" fmla="*/ 26 w 28"/>
                  <a:gd name="T11" fmla="*/ 4 h 22"/>
                  <a:gd name="T12" fmla="*/ 28 w 28"/>
                  <a:gd name="T13" fmla="*/ 8 h 22"/>
                  <a:gd name="T14" fmla="*/ 22 w 28"/>
                  <a:gd name="T15" fmla="*/ 22 h 22"/>
                  <a:gd name="T16" fmla="*/ 18 w 28"/>
                  <a:gd name="T17" fmla="*/ 22 h 22"/>
                  <a:gd name="T18" fmla="*/ 12 w 28"/>
                  <a:gd name="T19" fmla="*/ 20 h 22"/>
                  <a:gd name="T20" fmla="*/ 4 w 28"/>
                  <a:gd name="T21" fmla="*/ 16 h 22"/>
                  <a:gd name="T22" fmla="*/ 0 w 28"/>
                  <a:gd name="T23" fmla="*/ 14 h 22"/>
                  <a:gd name="T24" fmla="*/ 0 w 28"/>
                  <a:gd name="T25" fmla="*/ 14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8"/>
                  <a:gd name="T40" fmla="*/ 0 h 22"/>
                  <a:gd name="T41" fmla="*/ 28 w 28"/>
                  <a:gd name="T42" fmla="*/ 22 h 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8" h="22">
                    <a:moveTo>
                      <a:pt x="0" y="12"/>
                    </a:moveTo>
                    <a:lnTo>
                      <a:pt x="0" y="10"/>
                    </a:lnTo>
                    <a:lnTo>
                      <a:pt x="6" y="6"/>
                    </a:lnTo>
                    <a:lnTo>
                      <a:pt x="12" y="2"/>
                    </a:lnTo>
                    <a:lnTo>
                      <a:pt x="24" y="0"/>
                    </a:lnTo>
                    <a:lnTo>
                      <a:pt x="26" y="4"/>
                    </a:lnTo>
                    <a:lnTo>
                      <a:pt x="28" y="8"/>
                    </a:lnTo>
                    <a:lnTo>
                      <a:pt x="22" y="22"/>
                    </a:lnTo>
                    <a:lnTo>
                      <a:pt x="18" y="22"/>
                    </a:lnTo>
                    <a:lnTo>
                      <a:pt x="12" y="20"/>
                    </a:lnTo>
                    <a:lnTo>
                      <a:pt x="4" y="16"/>
                    </a:lnTo>
                    <a:lnTo>
                      <a:pt x="0" y="14"/>
                    </a:lnTo>
                  </a:path>
                </a:pathLst>
              </a:custGeom>
              <a:solidFill>
                <a:srgbClr val="FFFDC5"/>
              </a:solidFill>
              <a:ln w="6350">
                <a:solidFill>
                  <a:srgbClr val="FF8C00"/>
                </a:solidFill>
                <a:round/>
                <a:headEnd/>
                <a:tailEnd/>
              </a:ln>
            </p:spPr>
            <p:txBody>
              <a:bodyPr/>
              <a:lstStyle/>
              <a:p>
                <a:endParaRPr lang="en-US"/>
              </a:p>
            </p:txBody>
          </p:sp>
          <p:sp>
            <p:nvSpPr>
              <p:cNvPr id="20682" name="Freeform 246"/>
              <p:cNvSpPr>
                <a:spLocks noChangeAspect="1"/>
              </p:cNvSpPr>
              <p:nvPr/>
            </p:nvSpPr>
            <p:spPr bwMode="auto">
              <a:xfrm>
                <a:off x="1552" y="3653"/>
                <a:ext cx="34" cy="28"/>
              </a:xfrm>
              <a:custGeom>
                <a:avLst/>
                <a:gdLst>
                  <a:gd name="T0" fmla="*/ 0 w 34"/>
                  <a:gd name="T1" fmla="*/ 4 h 28"/>
                  <a:gd name="T2" fmla="*/ 8 w 34"/>
                  <a:gd name="T3" fmla="*/ 6 h 28"/>
                  <a:gd name="T4" fmla="*/ 10 w 34"/>
                  <a:gd name="T5" fmla="*/ 0 h 28"/>
                  <a:gd name="T6" fmla="*/ 12 w 34"/>
                  <a:gd name="T7" fmla="*/ 0 h 28"/>
                  <a:gd name="T8" fmla="*/ 14 w 34"/>
                  <a:gd name="T9" fmla="*/ 0 h 28"/>
                  <a:gd name="T10" fmla="*/ 18 w 34"/>
                  <a:gd name="T11" fmla="*/ 6 h 28"/>
                  <a:gd name="T12" fmla="*/ 20 w 34"/>
                  <a:gd name="T13" fmla="*/ 10 h 28"/>
                  <a:gd name="T14" fmla="*/ 30 w 34"/>
                  <a:gd name="T15" fmla="*/ 18 h 28"/>
                  <a:gd name="T16" fmla="*/ 32 w 34"/>
                  <a:gd name="T17" fmla="*/ 20 h 28"/>
                  <a:gd name="T18" fmla="*/ 34 w 34"/>
                  <a:gd name="T19" fmla="*/ 26 h 28"/>
                  <a:gd name="T20" fmla="*/ 34 w 34"/>
                  <a:gd name="T21" fmla="*/ 28 h 28"/>
                  <a:gd name="T22" fmla="*/ 30 w 34"/>
                  <a:gd name="T23" fmla="*/ 28 h 28"/>
                  <a:gd name="T24" fmla="*/ 26 w 34"/>
                  <a:gd name="T25" fmla="*/ 26 h 28"/>
                  <a:gd name="T26" fmla="*/ 16 w 34"/>
                  <a:gd name="T27" fmla="*/ 22 h 28"/>
                  <a:gd name="T28" fmla="*/ 12 w 34"/>
                  <a:gd name="T29" fmla="*/ 24 h 28"/>
                  <a:gd name="T30" fmla="*/ 8 w 34"/>
                  <a:gd name="T31" fmla="*/ 26 h 28"/>
                  <a:gd name="T32" fmla="*/ 2 w 34"/>
                  <a:gd name="T33" fmla="*/ 16 h 28"/>
                  <a:gd name="T34" fmla="*/ 0 w 34"/>
                  <a:gd name="T35" fmla="*/ 4 h 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4"/>
                  <a:gd name="T55" fmla="*/ 0 h 28"/>
                  <a:gd name="T56" fmla="*/ 34 w 34"/>
                  <a:gd name="T57" fmla="*/ 28 h 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4" h="28">
                    <a:moveTo>
                      <a:pt x="0" y="4"/>
                    </a:moveTo>
                    <a:lnTo>
                      <a:pt x="8" y="6"/>
                    </a:lnTo>
                    <a:lnTo>
                      <a:pt x="10" y="0"/>
                    </a:lnTo>
                    <a:lnTo>
                      <a:pt x="12" y="0"/>
                    </a:lnTo>
                    <a:lnTo>
                      <a:pt x="14" y="0"/>
                    </a:lnTo>
                    <a:lnTo>
                      <a:pt x="18" y="6"/>
                    </a:lnTo>
                    <a:lnTo>
                      <a:pt x="20" y="10"/>
                    </a:lnTo>
                    <a:lnTo>
                      <a:pt x="30" y="18"/>
                    </a:lnTo>
                    <a:lnTo>
                      <a:pt x="32" y="20"/>
                    </a:lnTo>
                    <a:lnTo>
                      <a:pt x="34" y="26"/>
                    </a:lnTo>
                    <a:lnTo>
                      <a:pt x="34" y="28"/>
                    </a:lnTo>
                    <a:lnTo>
                      <a:pt x="30" y="28"/>
                    </a:lnTo>
                    <a:lnTo>
                      <a:pt x="26" y="26"/>
                    </a:lnTo>
                    <a:lnTo>
                      <a:pt x="16" y="22"/>
                    </a:lnTo>
                    <a:lnTo>
                      <a:pt x="12" y="24"/>
                    </a:lnTo>
                    <a:lnTo>
                      <a:pt x="8" y="26"/>
                    </a:lnTo>
                    <a:lnTo>
                      <a:pt x="2" y="16"/>
                    </a:lnTo>
                    <a:lnTo>
                      <a:pt x="0" y="4"/>
                    </a:lnTo>
                    <a:close/>
                  </a:path>
                </a:pathLst>
              </a:custGeom>
              <a:solidFill>
                <a:srgbClr val="FFFDC5"/>
              </a:solidFill>
              <a:ln w="6350">
                <a:solidFill>
                  <a:srgbClr val="FF8C00"/>
                </a:solidFill>
                <a:round/>
                <a:headEnd/>
                <a:tailEnd/>
              </a:ln>
            </p:spPr>
            <p:txBody>
              <a:bodyPr/>
              <a:lstStyle/>
              <a:p>
                <a:endParaRPr lang="en-US"/>
              </a:p>
            </p:txBody>
          </p:sp>
          <p:sp>
            <p:nvSpPr>
              <p:cNvPr id="20683" name="Freeform 247"/>
              <p:cNvSpPr>
                <a:spLocks noChangeAspect="1"/>
              </p:cNvSpPr>
              <p:nvPr/>
            </p:nvSpPr>
            <p:spPr bwMode="auto">
              <a:xfrm>
                <a:off x="1610" y="3681"/>
                <a:ext cx="32" cy="12"/>
              </a:xfrm>
              <a:custGeom>
                <a:avLst/>
                <a:gdLst>
                  <a:gd name="T0" fmla="*/ 2 w 32"/>
                  <a:gd name="T1" fmla="*/ 0 h 12"/>
                  <a:gd name="T2" fmla="*/ 0 w 32"/>
                  <a:gd name="T3" fmla="*/ 8 h 12"/>
                  <a:gd name="T4" fmla="*/ 20 w 32"/>
                  <a:gd name="T5" fmla="*/ 12 h 12"/>
                  <a:gd name="T6" fmla="*/ 30 w 32"/>
                  <a:gd name="T7" fmla="*/ 8 h 12"/>
                  <a:gd name="T8" fmla="*/ 32 w 32"/>
                  <a:gd name="T9" fmla="*/ 6 h 12"/>
                  <a:gd name="T10" fmla="*/ 30 w 32"/>
                  <a:gd name="T11" fmla="*/ 4 h 12"/>
                  <a:gd name="T12" fmla="*/ 28 w 32"/>
                  <a:gd name="T13" fmla="*/ 2 h 12"/>
                  <a:gd name="T14" fmla="*/ 20 w 32"/>
                  <a:gd name="T15" fmla="*/ 2 h 12"/>
                  <a:gd name="T16" fmla="*/ 4 w 32"/>
                  <a:gd name="T17" fmla="*/ 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12"/>
                  <a:gd name="T29" fmla="*/ 32 w 32"/>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12">
                    <a:moveTo>
                      <a:pt x="2" y="0"/>
                    </a:moveTo>
                    <a:lnTo>
                      <a:pt x="0" y="8"/>
                    </a:lnTo>
                    <a:lnTo>
                      <a:pt x="20" y="12"/>
                    </a:lnTo>
                    <a:lnTo>
                      <a:pt x="30" y="8"/>
                    </a:lnTo>
                    <a:lnTo>
                      <a:pt x="32" y="6"/>
                    </a:lnTo>
                    <a:lnTo>
                      <a:pt x="30" y="4"/>
                    </a:lnTo>
                    <a:lnTo>
                      <a:pt x="28" y="2"/>
                    </a:lnTo>
                    <a:lnTo>
                      <a:pt x="20" y="2"/>
                    </a:lnTo>
                    <a:lnTo>
                      <a:pt x="4" y="0"/>
                    </a:lnTo>
                  </a:path>
                </a:pathLst>
              </a:custGeom>
              <a:solidFill>
                <a:srgbClr val="FFFDC5"/>
              </a:solidFill>
              <a:ln w="6350">
                <a:solidFill>
                  <a:srgbClr val="FF8C00"/>
                </a:solidFill>
                <a:round/>
                <a:headEnd/>
                <a:tailEnd/>
              </a:ln>
            </p:spPr>
            <p:txBody>
              <a:bodyPr/>
              <a:lstStyle/>
              <a:p>
                <a:endParaRPr lang="en-US"/>
              </a:p>
            </p:txBody>
          </p:sp>
          <p:sp>
            <p:nvSpPr>
              <p:cNvPr id="20684" name="Freeform 248"/>
              <p:cNvSpPr>
                <a:spLocks noChangeAspect="1"/>
              </p:cNvSpPr>
              <p:nvPr/>
            </p:nvSpPr>
            <p:spPr bwMode="auto">
              <a:xfrm>
                <a:off x="1646" y="3697"/>
                <a:ext cx="40" cy="28"/>
              </a:xfrm>
              <a:custGeom>
                <a:avLst/>
                <a:gdLst>
                  <a:gd name="T0" fmla="*/ 2 w 40"/>
                  <a:gd name="T1" fmla="*/ 8 h 28"/>
                  <a:gd name="T2" fmla="*/ 0 w 40"/>
                  <a:gd name="T3" fmla="*/ 6 h 28"/>
                  <a:gd name="T4" fmla="*/ 0 w 40"/>
                  <a:gd name="T5" fmla="*/ 2 h 28"/>
                  <a:gd name="T6" fmla="*/ 0 w 40"/>
                  <a:gd name="T7" fmla="*/ 0 h 28"/>
                  <a:gd name="T8" fmla="*/ 2 w 40"/>
                  <a:gd name="T9" fmla="*/ 0 h 28"/>
                  <a:gd name="T10" fmla="*/ 6 w 40"/>
                  <a:gd name="T11" fmla="*/ 0 h 28"/>
                  <a:gd name="T12" fmla="*/ 10 w 40"/>
                  <a:gd name="T13" fmla="*/ 2 h 28"/>
                  <a:gd name="T14" fmla="*/ 18 w 40"/>
                  <a:gd name="T15" fmla="*/ 4 h 28"/>
                  <a:gd name="T16" fmla="*/ 26 w 40"/>
                  <a:gd name="T17" fmla="*/ 4 h 28"/>
                  <a:gd name="T18" fmla="*/ 34 w 40"/>
                  <a:gd name="T19" fmla="*/ 10 h 28"/>
                  <a:gd name="T20" fmla="*/ 36 w 40"/>
                  <a:gd name="T21" fmla="*/ 12 h 28"/>
                  <a:gd name="T22" fmla="*/ 40 w 40"/>
                  <a:gd name="T23" fmla="*/ 16 h 28"/>
                  <a:gd name="T24" fmla="*/ 40 w 40"/>
                  <a:gd name="T25" fmla="*/ 20 h 28"/>
                  <a:gd name="T26" fmla="*/ 40 w 40"/>
                  <a:gd name="T27" fmla="*/ 22 h 28"/>
                  <a:gd name="T28" fmla="*/ 36 w 40"/>
                  <a:gd name="T29" fmla="*/ 22 h 28"/>
                  <a:gd name="T30" fmla="*/ 30 w 40"/>
                  <a:gd name="T31" fmla="*/ 24 h 28"/>
                  <a:gd name="T32" fmla="*/ 22 w 40"/>
                  <a:gd name="T33" fmla="*/ 28 h 28"/>
                  <a:gd name="T34" fmla="*/ 20 w 40"/>
                  <a:gd name="T35" fmla="*/ 28 h 28"/>
                  <a:gd name="T36" fmla="*/ 18 w 40"/>
                  <a:gd name="T37" fmla="*/ 26 h 28"/>
                  <a:gd name="T38" fmla="*/ 16 w 40"/>
                  <a:gd name="T39" fmla="*/ 22 h 28"/>
                  <a:gd name="T40" fmla="*/ 14 w 40"/>
                  <a:gd name="T41" fmla="*/ 18 h 28"/>
                  <a:gd name="T42" fmla="*/ 8 w 40"/>
                  <a:gd name="T43" fmla="*/ 12 h 28"/>
                  <a:gd name="T44" fmla="*/ 4 w 40"/>
                  <a:gd name="T45" fmla="*/ 8 h 2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0"/>
                  <a:gd name="T70" fmla="*/ 0 h 28"/>
                  <a:gd name="T71" fmla="*/ 40 w 40"/>
                  <a:gd name="T72" fmla="*/ 28 h 2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0" h="28">
                    <a:moveTo>
                      <a:pt x="2" y="8"/>
                    </a:moveTo>
                    <a:lnTo>
                      <a:pt x="0" y="6"/>
                    </a:lnTo>
                    <a:lnTo>
                      <a:pt x="0" y="2"/>
                    </a:lnTo>
                    <a:lnTo>
                      <a:pt x="0" y="0"/>
                    </a:lnTo>
                    <a:lnTo>
                      <a:pt x="2" y="0"/>
                    </a:lnTo>
                    <a:lnTo>
                      <a:pt x="6" y="0"/>
                    </a:lnTo>
                    <a:lnTo>
                      <a:pt x="10" y="2"/>
                    </a:lnTo>
                    <a:lnTo>
                      <a:pt x="18" y="4"/>
                    </a:lnTo>
                    <a:lnTo>
                      <a:pt x="26" y="4"/>
                    </a:lnTo>
                    <a:lnTo>
                      <a:pt x="34" y="10"/>
                    </a:lnTo>
                    <a:lnTo>
                      <a:pt x="36" y="12"/>
                    </a:lnTo>
                    <a:lnTo>
                      <a:pt x="40" y="16"/>
                    </a:lnTo>
                    <a:lnTo>
                      <a:pt x="40" y="20"/>
                    </a:lnTo>
                    <a:lnTo>
                      <a:pt x="40" y="22"/>
                    </a:lnTo>
                    <a:lnTo>
                      <a:pt x="36" y="22"/>
                    </a:lnTo>
                    <a:lnTo>
                      <a:pt x="30" y="24"/>
                    </a:lnTo>
                    <a:lnTo>
                      <a:pt x="22" y="28"/>
                    </a:lnTo>
                    <a:lnTo>
                      <a:pt x="20" y="28"/>
                    </a:lnTo>
                    <a:lnTo>
                      <a:pt x="18" y="26"/>
                    </a:lnTo>
                    <a:lnTo>
                      <a:pt x="16" y="22"/>
                    </a:lnTo>
                    <a:lnTo>
                      <a:pt x="14" y="18"/>
                    </a:lnTo>
                    <a:lnTo>
                      <a:pt x="8" y="12"/>
                    </a:lnTo>
                    <a:lnTo>
                      <a:pt x="4" y="8"/>
                    </a:lnTo>
                  </a:path>
                </a:pathLst>
              </a:custGeom>
              <a:solidFill>
                <a:srgbClr val="FFFDC5"/>
              </a:solidFill>
              <a:ln w="6350">
                <a:solidFill>
                  <a:srgbClr val="FF8C00"/>
                </a:solidFill>
                <a:round/>
                <a:headEnd/>
                <a:tailEnd/>
              </a:ln>
            </p:spPr>
            <p:txBody>
              <a:bodyPr/>
              <a:lstStyle/>
              <a:p>
                <a:endParaRPr lang="en-US"/>
              </a:p>
            </p:txBody>
          </p:sp>
          <p:sp>
            <p:nvSpPr>
              <p:cNvPr id="20685" name="Freeform 249"/>
              <p:cNvSpPr>
                <a:spLocks noChangeAspect="1"/>
              </p:cNvSpPr>
              <p:nvPr/>
            </p:nvSpPr>
            <p:spPr bwMode="auto">
              <a:xfrm>
                <a:off x="1682" y="3741"/>
                <a:ext cx="76" cy="86"/>
              </a:xfrm>
              <a:custGeom>
                <a:avLst/>
                <a:gdLst>
                  <a:gd name="T0" fmla="*/ 10 w 76"/>
                  <a:gd name="T1" fmla="*/ 6 h 86"/>
                  <a:gd name="T2" fmla="*/ 16 w 76"/>
                  <a:gd name="T3" fmla="*/ 0 h 86"/>
                  <a:gd name="T4" fmla="*/ 24 w 76"/>
                  <a:gd name="T5" fmla="*/ 8 h 86"/>
                  <a:gd name="T6" fmla="*/ 52 w 76"/>
                  <a:gd name="T7" fmla="*/ 20 h 86"/>
                  <a:gd name="T8" fmla="*/ 60 w 76"/>
                  <a:gd name="T9" fmla="*/ 24 h 86"/>
                  <a:gd name="T10" fmla="*/ 60 w 76"/>
                  <a:gd name="T11" fmla="*/ 32 h 86"/>
                  <a:gd name="T12" fmla="*/ 70 w 76"/>
                  <a:gd name="T13" fmla="*/ 44 h 86"/>
                  <a:gd name="T14" fmla="*/ 72 w 76"/>
                  <a:gd name="T15" fmla="*/ 44 h 86"/>
                  <a:gd name="T16" fmla="*/ 74 w 76"/>
                  <a:gd name="T17" fmla="*/ 48 h 86"/>
                  <a:gd name="T18" fmla="*/ 76 w 76"/>
                  <a:gd name="T19" fmla="*/ 50 h 86"/>
                  <a:gd name="T20" fmla="*/ 74 w 76"/>
                  <a:gd name="T21" fmla="*/ 52 h 86"/>
                  <a:gd name="T22" fmla="*/ 72 w 76"/>
                  <a:gd name="T23" fmla="*/ 56 h 86"/>
                  <a:gd name="T24" fmla="*/ 66 w 76"/>
                  <a:gd name="T25" fmla="*/ 60 h 86"/>
                  <a:gd name="T26" fmla="*/ 60 w 76"/>
                  <a:gd name="T27" fmla="*/ 60 h 86"/>
                  <a:gd name="T28" fmla="*/ 50 w 76"/>
                  <a:gd name="T29" fmla="*/ 64 h 86"/>
                  <a:gd name="T30" fmla="*/ 42 w 76"/>
                  <a:gd name="T31" fmla="*/ 66 h 86"/>
                  <a:gd name="T32" fmla="*/ 36 w 76"/>
                  <a:gd name="T33" fmla="*/ 70 h 86"/>
                  <a:gd name="T34" fmla="*/ 30 w 76"/>
                  <a:gd name="T35" fmla="*/ 78 h 86"/>
                  <a:gd name="T36" fmla="*/ 26 w 76"/>
                  <a:gd name="T37" fmla="*/ 86 h 86"/>
                  <a:gd name="T38" fmla="*/ 24 w 76"/>
                  <a:gd name="T39" fmla="*/ 86 h 86"/>
                  <a:gd name="T40" fmla="*/ 18 w 76"/>
                  <a:gd name="T41" fmla="*/ 82 h 86"/>
                  <a:gd name="T42" fmla="*/ 12 w 76"/>
                  <a:gd name="T43" fmla="*/ 74 h 86"/>
                  <a:gd name="T44" fmla="*/ 10 w 76"/>
                  <a:gd name="T45" fmla="*/ 68 h 86"/>
                  <a:gd name="T46" fmla="*/ 10 w 76"/>
                  <a:gd name="T47" fmla="*/ 62 h 86"/>
                  <a:gd name="T48" fmla="*/ 10 w 76"/>
                  <a:gd name="T49" fmla="*/ 56 h 86"/>
                  <a:gd name="T50" fmla="*/ 8 w 76"/>
                  <a:gd name="T51" fmla="*/ 50 h 86"/>
                  <a:gd name="T52" fmla="*/ 4 w 76"/>
                  <a:gd name="T53" fmla="*/ 42 h 86"/>
                  <a:gd name="T54" fmla="*/ 2 w 76"/>
                  <a:gd name="T55" fmla="*/ 40 h 86"/>
                  <a:gd name="T56" fmla="*/ 0 w 76"/>
                  <a:gd name="T57" fmla="*/ 34 h 86"/>
                  <a:gd name="T58" fmla="*/ 0 w 76"/>
                  <a:gd name="T59" fmla="*/ 32 h 86"/>
                  <a:gd name="T60" fmla="*/ 2 w 76"/>
                  <a:gd name="T61" fmla="*/ 30 h 86"/>
                  <a:gd name="T62" fmla="*/ 4 w 76"/>
                  <a:gd name="T63" fmla="*/ 28 h 86"/>
                  <a:gd name="T64" fmla="*/ 8 w 76"/>
                  <a:gd name="T65" fmla="*/ 28 h 86"/>
                  <a:gd name="T66" fmla="*/ 10 w 76"/>
                  <a:gd name="T67" fmla="*/ 28 h 86"/>
                  <a:gd name="T68" fmla="*/ 12 w 76"/>
                  <a:gd name="T69" fmla="*/ 24 h 86"/>
                  <a:gd name="T70" fmla="*/ 12 w 76"/>
                  <a:gd name="T71" fmla="*/ 12 h 86"/>
                  <a:gd name="T72" fmla="*/ 12 w 76"/>
                  <a:gd name="T73" fmla="*/ 8 h 86"/>
                  <a:gd name="T74" fmla="*/ 12 w 76"/>
                  <a:gd name="T75" fmla="*/ 6 h 8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6"/>
                  <a:gd name="T115" fmla="*/ 0 h 86"/>
                  <a:gd name="T116" fmla="*/ 76 w 76"/>
                  <a:gd name="T117" fmla="*/ 86 h 8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6" h="86">
                    <a:moveTo>
                      <a:pt x="10" y="6"/>
                    </a:moveTo>
                    <a:lnTo>
                      <a:pt x="16" y="0"/>
                    </a:lnTo>
                    <a:lnTo>
                      <a:pt x="24" y="8"/>
                    </a:lnTo>
                    <a:lnTo>
                      <a:pt x="52" y="20"/>
                    </a:lnTo>
                    <a:lnTo>
                      <a:pt x="60" y="24"/>
                    </a:lnTo>
                    <a:lnTo>
                      <a:pt x="60" y="32"/>
                    </a:lnTo>
                    <a:lnTo>
                      <a:pt x="70" y="44"/>
                    </a:lnTo>
                    <a:lnTo>
                      <a:pt x="72" y="44"/>
                    </a:lnTo>
                    <a:lnTo>
                      <a:pt x="74" y="48"/>
                    </a:lnTo>
                    <a:lnTo>
                      <a:pt x="76" y="50"/>
                    </a:lnTo>
                    <a:lnTo>
                      <a:pt x="74" y="52"/>
                    </a:lnTo>
                    <a:lnTo>
                      <a:pt x="72" y="56"/>
                    </a:lnTo>
                    <a:lnTo>
                      <a:pt x="66" y="60"/>
                    </a:lnTo>
                    <a:lnTo>
                      <a:pt x="60" y="60"/>
                    </a:lnTo>
                    <a:lnTo>
                      <a:pt x="50" y="64"/>
                    </a:lnTo>
                    <a:lnTo>
                      <a:pt x="42" y="66"/>
                    </a:lnTo>
                    <a:lnTo>
                      <a:pt x="36" y="70"/>
                    </a:lnTo>
                    <a:lnTo>
                      <a:pt x="30" y="78"/>
                    </a:lnTo>
                    <a:lnTo>
                      <a:pt x="26" y="86"/>
                    </a:lnTo>
                    <a:lnTo>
                      <a:pt x="24" y="86"/>
                    </a:lnTo>
                    <a:lnTo>
                      <a:pt x="18" y="82"/>
                    </a:lnTo>
                    <a:lnTo>
                      <a:pt x="12" y="74"/>
                    </a:lnTo>
                    <a:lnTo>
                      <a:pt x="10" y="68"/>
                    </a:lnTo>
                    <a:lnTo>
                      <a:pt x="10" y="62"/>
                    </a:lnTo>
                    <a:lnTo>
                      <a:pt x="10" y="56"/>
                    </a:lnTo>
                    <a:lnTo>
                      <a:pt x="8" y="50"/>
                    </a:lnTo>
                    <a:lnTo>
                      <a:pt x="4" y="42"/>
                    </a:lnTo>
                    <a:lnTo>
                      <a:pt x="2" y="40"/>
                    </a:lnTo>
                    <a:lnTo>
                      <a:pt x="0" y="34"/>
                    </a:lnTo>
                    <a:lnTo>
                      <a:pt x="0" y="32"/>
                    </a:lnTo>
                    <a:lnTo>
                      <a:pt x="2" y="30"/>
                    </a:lnTo>
                    <a:lnTo>
                      <a:pt x="4" y="28"/>
                    </a:lnTo>
                    <a:lnTo>
                      <a:pt x="8" y="28"/>
                    </a:lnTo>
                    <a:lnTo>
                      <a:pt x="10" y="28"/>
                    </a:lnTo>
                    <a:lnTo>
                      <a:pt x="12" y="24"/>
                    </a:lnTo>
                    <a:lnTo>
                      <a:pt x="12" y="12"/>
                    </a:lnTo>
                    <a:lnTo>
                      <a:pt x="12" y="8"/>
                    </a:lnTo>
                    <a:lnTo>
                      <a:pt x="12" y="6"/>
                    </a:lnTo>
                  </a:path>
                </a:pathLst>
              </a:custGeom>
              <a:solidFill>
                <a:srgbClr val="FFFDC5"/>
              </a:solidFill>
              <a:ln w="6350">
                <a:solidFill>
                  <a:srgbClr val="FF8C00"/>
                </a:solidFill>
                <a:round/>
                <a:headEnd/>
                <a:tailEnd/>
              </a:ln>
            </p:spPr>
            <p:txBody>
              <a:bodyPr/>
              <a:lstStyle/>
              <a:p>
                <a:endParaRPr lang="en-US"/>
              </a:p>
            </p:txBody>
          </p:sp>
          <p:sp>
            <p:nvSpPr>
              <p:cNvPr id="20686" name="Freeform 250"/>
              <p:cNvSpPr>
                <a:spLocks noChangeAspect="1"/>
              </p:cNvSpPr>
              <p:nvPr/>
            </p:nvSpPr>
            <p:spPr bwMode="auto">
              <a:xfrm>
                <a:off x="1626" y="3703"/>
                <a:ext cx="12" cy="10"/>
              </a:xfrm>
              <a:custGeom>
                <a:avLst/>
                <a:gdLst>
                  <a:gd name="T0" fmla="*/ 0 w 12"/>
                  <a:gd name="T1" fmla="*/ 0 h 10"/>
                  <a:gd name="T2" fmla="*/ 8 w 12"/>
                  <a:gd name="T3" fmla="*/ 0 h 10"/>
                  <a:gd name="T4" fmla="*/ 12 w 12"/>
                  <a:gd name="T5" fmla="*/ 6 h 10"/>
                  <a:gd name="T6" fmla="*/ 4 w 12"/>
                  <a:gd name="T7" fmla="*/ 10 h 10"/>
                  <a:gd name="T8" fmla="*/ 0 w 12"/>
                  <a:gd name="T9" fmla="*/ 8 h 10"/>
                  <a:gd name="T10" fmla="*/ 0 w 12"/>
                  <a:gd name="T11" fmla="*/ 0 h 10"/>
                  <a:gd name="T12" fmla="*/ 0 60000 65536"/>
                  <a:gd name="T13" fmla="*/ 0 60000 65536"/>
                  <a:gd name="T14" fmla="*/ 0 60000 65536"/>
                  <a:gd name="T15" fmla="*/ 0 60000 65536"/>
                  <a:gd name="T16" fmla="*/ 0 60000 65536"/>
                  <a:gd name="T17" fmla="*/ 0 60000 65536"/>
                  <a:gd name="T18" fmla="*/ 0 w 12"/>
                  <a:gd name="T19" fmla="*/ 0 h 10"/>
                  <a:gd name="T20" fmla="*/ 12 w 12"/>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12" h="10">
                    <a:moveTo>
                      <a:pt x="0" y="0"/>
                    </a:moveTo>
                    <a:lnTo>
                      <a:pt x="8" y="0"/>
                    </a:lnTo>
                    <a:lnTo>
                      <a:pt x="12" y="6"/>
                    </a:lnTo>
                    <a:lnTo>
                      <a:pt x="4" y="10"/>
                    </a:lnTo>
                    <a:lnTo>
                      <a:pt x="0" y="8"/>
                    </a:lnTo>
                    <a:lnTo>
                      <a:pt x="0" y="0"/>
                    </a:lnTo>
                    <a:close/>
                  </a:path>
                </a:pathLst>
              </a:custGeom>
              <a:solidFill>
                <a:srgbClr val="FFFDC5"/>
              </a:solidFill>
              <a:ln w="6350">
                <a:solidFill>
                  <a:srgbClr val="FF8C00"/>
                </a:solidFill>
                <a:round/>
                <a:headEnd/>
                <a:tailEnd/>
              </a:ln>
            </p:spPr>
            <p:txBody>
              <a:bodyPr/>
              <a:lstStyle/>
              <a:p>
                <a:endParaRPr lang="en-US"/>
              </a:p>
            </p:txBody>
          </p:sp>
          <p:sp>
            <p:nvSpPr>
              <p:cNvPr id="20687" name="Freeform 251"/>
              <p:cNvSpPr>
                <a:spLocks noChangeAspect="1"/>
              </p:cNvSpPr>
              <p:nvPr/>
            </p:nvSpPr>
            <p:spPr bwMode="auto">
              <a:xfrm>
                <a:off x="1646" y="3721"/>
                <a:ext cx="10" cy="10"/>
              </a:xfrm>
              <a:custGeom>
                <a:avLst/>
                <a:gdLst>
                  <a:gd name="T0" fmla="*/ 0 w 10"/>
                  <a:gd name="T1" fmla="*/ 6 h 10"/>
                  <a:gd name="T2" fmla="*/ 0 w 10"/>
                  <a:gd name="T3" fmla="*/ 2 h 10"/>
                  <a:gd name="T4" fmla="*/ 4 w 10"/>
                  <a:gd name="T5" fmla="*/ 0 h 10"/>
                  <a:gd name="T6" fmla="*/ 8 w 10"/>
                  <a:gd name="T7" fmla="*/ 2 h 10"/>
                  <a:gd name="T8" fmla="*/ 10 w 10"/>
                  <a:gd name="T9" fmla="*/ 6 h 10"/>
                  <a:gd name="T10" fmla="*/ 8 w 10"/>
                  <a:gd name="T11" fmla="*/ 8 h 10"/>
                  <a:gd name="T12" fmla="*/ 4 w 10"/>
                  <a:gd name="T13" fmla="*/ 10 h 10"/>
                  <a:gd name="T14" fmla="*/ 0 w 10"/>
                  <a:gd name="T15" fmla="*/ 8 h 10"/>
                  <a:gd name="T16" fmla="*/ 0 w 10"/>
                  <a:gd name="T17" fmla="*/ 8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0"/>
                  <a:gd name="T29" fmla="*/ 10 w 10"/>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0">
                    <a:moveTo>
                      <a:pt x="0" y="6"/>
                    </a:moveTo>
                    <a:lnTo>
                      <a:pt x="0" y="2"/>
                    </a:lnTo>
                    <a:lnTo>
                      <a:pt x="4" y="0"/>
                    </a:lnTo>
                    <a:lnTo>
                      <a:pt x="8" y="2"/>
                    </a:lnTo>
                    <a:lnTo>
                      <a:pt x="10" y="6"/>
                    </a:lnTo>
                    <a:lnTo>
                      <a:pt x="8" y="8"/>
                    </a:lnTo>
                    <a:lnTo>
                      <a:pt x="4" y="10"/>
                    </a:lnTo>
                    <a:lnTo>
                      <a:pt x="0" y="8"/>
                    </a:lnTo>
                  </a:path>
                </a:pathLst>
              </a:custGeom>
              <a:solidFill>
                <a:srgbClr val="FFFDC5"/>
              </a:solidFill>
              <a:ln w="6350">
                <a:solidFill>
                  <a:srgbClr val="FF8C00"/>
                </a:solidFill>
                <a:round/>
                <a:headEnd/>
                <a:tailEnd/>
              </a:ln>
            </p:spPr>
            <p:txBody>
              <a:bodyPr/>
              <a:lstStyle/>
              <a:p>
                <a:endParaRPr lang="en-US"/>
              </a:p>
            </p:txBody>
          </p:sp>
          <p:sp>
            <p:nvSpPr>
              <p:cNvPr id="20688" name="Freeform 252"/>
              <p:cNvSpPr>
                <a:spLocks noChangeAspect="1"/>
              </p:cNvSpPr>
              <p:nvPr/>
            </p:nvSpPr>
            <p:spPr bwMode="auto">
              <a:xfrm>
                <a:off x="1434" y="3635"/>
                <a:ext cx="12" cy="10"/>
              </a:xfrm>
              <a:custGeom>
                <a:avLst/>
                <a:gdLst>
                  <a:gd name="T0" fmla="*/ 0 w 12"/>
                  <a:gd name="T1" fmla="*/ 4 h 10"/>
                  <a:gd name="T2" fmla="*/ 0 w 12"/>
                  <a:gd name="T3" fmla="*/ 2 h 10"/>
                  <a:gd name="T4" fmla="*/ 6 w 12"/>
                  <a:gd name="T5" fmla="*/ 0 h 10"/>
                  <a:gd name="T6" fmla="*/ 10 w 12"/>
                  <a:gd name="T7" fmla="*/ 2 h 10"/>
                  <a:gd name="T8" fmla="*/ 12 w 12"/>
                  <a:gd name="T9" fmla="*/ 4 h 10"/>
                  <a:gd name="T10" fmla="*/ 10 w 12"/>
                  <a:gd name="T11" fmla="*/ 8 h 10"/>
                  <a:gd name="T12" fmla="*/ 6 w 12"/>
                  <a:gd name="T13" fmla="*/ 10 h 10"/>
                  <a:gd name="T14" fmla="*/ 0 w 12"/>
                  <a:gd name="T15" fmla="*/ 8 h 10"/>
                  <a:gd name="T16" fmla="*/ 0 w 12"/>
                  <a:gd name="T17" fmla="*/ 6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0"/>
                  <a:gd name="T29" fmla="*/ 12 w 12"/>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0">
                    <a:moveTo>
                      <a:pt x="0" y="4"/>
                    </a:moveTo>
                    <a:lnTo>
                      <a:pt x="0" y="2"/>
                    </a:lnTo>
                    <a:lnTo>
                      <a:pt x="6" y="0"/>
                    </a:lnTo>
                    <a:lnTo>
                      <a:pt x="10" y="2"/>
                    </a:lnTo>
                    <a:lnTo>
                      <a:pt x="12" y="4"/>
                    </a:lnTo>
                    <a:lnTo>
                      <a:pt x="10" y="8"/>
                    </a:lnTo>
                    <a:lnTo>
                      <a:pt x="6" y="10"/>
                    </a:lnTo>
                    <a:lnTo>
                      <a:pt x="0" y="8"/>
                    </a:lnTo>
                    <a:lnTo>
                      <a:pt x="0" y="6"/>
                    </a:lnTo>
                  </a:path>
                </a:pathLst>
              </a:custGeom>
              <a:solidFill>
                <a:srgbClr val="FFFDC5"/>
              </a:solidFill>
              <a:ln w="6350">
                <a:solidFill>
                  <a:srgbClr val="FF8C00"/>
                </a:solidFill>
                <a:round/>
                <a:headEnd/>
                <a:tailEnd/>
              </a:ln>
            </p:spPr>
            <p:txBody>
              <a:bodyPr/>
              <a:lstStyle/>
              <a:p>
                <a:endParaRPr lang="en-US"/>
              </a:p>
            </p:txBody>
          </p:sp>
        </p:grpSp>
        <p:sp>
          <p:nvSpPr>
            <p:cNvPr id="20665" name="Rectangle 253"/>
            <p:cNvSpPr>
              <a:spLocks noChangeAspect="1" noChangeArrowheads="1"/>
            </p:cNvSpPr>
            <p:nvPr/>
          </p:nvSpPr>
          <p:spPr bwMode="auto">
            <a:xfrm>
              <a:off x="4006551" y="4419720"/>
              <a:ext cx="1141743" cy="681952"/>
            </a:xfrm>
            <a:prstGeom prst="rect">
              <a:avLst/>
            </a:prstGeom>
            <a:noFill/>
            <a:ln w="6350">
              <a:solidFill>
                <a:srgbClr val="FF8C00"/>
              </a:solidFill>
              <a:miter lim="800000"/>
              <a:headEnd/>
              <a:tailEnd/>
            </a:ln>
          </p:spPr>
          <p:txBody>
            <a:bodyPr/>
            <a:lstStyle/>
            <a:p>
              <a:endParaRPr lang="en-US"/>
            </a:p>
          </p:txBody>
        </p:sp>
        <p:pic>
          <p:nvPicPr>
            <p:cNvPr id="20666" name="Picture 135" descr="MCj04415050000[1]"/>
            <p:cNvPicPr>
              <a:picLocks noChangeAspect="1" noChangeArrowheads="1"/>
            </p:cNvPicPr>
            <p:nvPr/>
          </p:nvPicPr>
          <p:blipFill>
            <a:blip r:embed="rId3" cstate="print"/>
            <a:srcRect/>
            <a:stretch>
              <a:fillRect/>
            </a:stretch>
          </p:blipFill>
          <p:spPr bwMode="auto">
            <a:xfrm>
              <a:off x="5500050" y="4128696"/>
              <a:ext cx="240367" cy="237452"/>
            </a:xfrm>
            <a:prstGeom prst="rect">
              <a:avLst/>
            </a:prstGeom>
            <a:noFill/>
            <a:ln w="9525">
              <a:noFill/>
              <a:miter lim="800000"/>
              <a:headEnd/>
              <a:tailEnd/>
            </a:ln>
          </p:spPr>
        </p:pic>
        <p:pic>
          <p:nvPicPr>
            <p:cNvPr id="20667" name="Picture 135" descr="MCj04415050000[1]"/>
            <p:cNvPicPr>
              <a:picLocks noChangeAspect="1" noChangeArrowheads="1"/>
            </p:cNvPicPr>
            <p:nvPr/>
          </p:nvPicPr>
          <p:blipFill>
            <a:blip r:embed="rId3" cstate="print"/>
            <a:srcRect/>
            <a:stretch>
              <a:fillRect/>
            </a:stretch>
          </p:blipFill>
          <p:spPr bwMode="auto">
            <a:xfrm>
              <a:off x="5007591" y="2599733"/>
              <a:ext cx="240367" cy="237452"/>
            </a:xfrm>
            <a:prstGeom prst="rect">
              <a:avLst/>
            </a:prstGeom>
            <a:noFill/>
            <a:ln w="9525">
              <a:noFill/>
              <a:miter lim="800000"/>
              <a:headEnd/>
              <a:tailEnd/>
            </a:ln>
          </p:spPr>
        </p:pic>
        <p:pic>
          <p:nvPicPr>
            <p:cNvPr id="20668" name="Picture 135" descr="MCj04415050000[1]"/>
            <p:cNvPicPr>
              <a:picLocks noChangeAspect="1" noChangeArrowheads="1"/>
            </p:cNvPicPr>
            <p:nvPr/>
          </p:nvPicPr>
          <p:blipFill>
            <a:blip r:embed="rId3" cstate="print"/>
            <a:srcRect/>
            <a:stretch>
              <a:fillRect/>
            </a:stretch>
          </p:blipFill>
          <p:spPr bwMode="auto">
            <a:xfrm>
              <a:off x="8032697" y="1765754"/>
              <a:ext cx="240367" cy="237452"/>
            </a:xfrm>
            <a:prstGeom prst="rect">
              <a:avLst/>
            </a:prstGeom>
            <a:noFill/>
            <a:ln w="9525">
              <a:noFill/>
              <a:miter lim="800000"/>
              <a:headEnd/>
              <a:tailEnd/>
            </a:ln>
          </p:spPr>
        </p:pic>
        <p:pic>
          <p:nvPicPr>
            <p:cNvPr id="20669" name="Picture 135" descr="MCj04415050000[1]"/>
            <p:cNvPicPr>
              <a:picLocks noChangeAspect="1" noChangeArrowheads="1"/>
            </p:cNvPicPr>
            <p:nvPr/>
          </p:nvPicPr>
          <p:blipFill>
            <a:blip r:embed="rId3" cstate="print"/>
            <a:srcRect/>
            <a:stretch>
              <a:fillRect/>
            </a:stretch>
          </p:blipFill>
          <p:spPr bwMode="auto">
            <a:xfrm>
              <a:off x="3319159" y="4059198"/>
              <a:ext cx="240367" cy="237452"/>
            </a:xfrm>
            <a:prstGeom prst="rect">
              <a:avLst/>
            </a:prstGeom>
            <a:noFill/>
            <a:ln w="9525">
              <a:noFill/>
              <a:miter lim="800000"/>
              <a:headEnd/>
              <a:tailEnd/>
            </a:ln>
          </p:spPr>
        </p:pic>
        <p:pic>
          <p:nvPicPr>
            <p:cNvPr id="20670" name="Picture 135" descr="MCj04415050000[1]"/>
            <p:cNvPicPr>
              <a:picLocks noChangeAspect="1" noChangeArrowheads="1"/>
            </p:cNvPicPr>
            <p:nvPr/>
          </p:nvPicPr>
          <p:blipFill>
            <a:blip r:embed="rId3" cstate="print"/>
            <a:srcRect/>
            <a:stretch>
              <a:fillRect/>
            </a:stretch>
          </p:blipFill>
          <p:spPr bwMode="auto">
            <a:xfrm>
              <a:off x="3319159" y="4198194"/>
              <a:ext cx="240367" cy="237452"/>
            </a:xfrm>
            <a:prstGeom prst="rect">
              <a:avLst/>
            </a:prstGeom>
            <a:noFill/>
            <a:ln w="9525">
              <a:noFill/>
              <a:miter lim="800000"/>
              <a:headEnd/>
              <a:tailEnd/>
            </a:ln>
          </p:spPr>
        </p:pic>
        <p:pic>
          <p:nvPicPr>
            <p:cNvPr id="20671" name="Picture 135" descr="MCj04415050000[1]"/>
            <p:cNvPicPr>
              <a:picLocks noChangeAspect="1" noChangeArrowheads="1"/>
            </p:cNvPicPr>
            <p:nvPr/>
          </p:nvPicPr>
          <p:blipFill>
            <a:blip r:embed="rId3" cstate="print"/>
            <a:srcRect/>
            <a:stretch>
              <a:fillRect/>
            </a:stretch>
          </p:blipFill>
          <p:spPr bwMode="auto">
            <a:xfrm>
              <a:off x="6696022" y="4099739"/>
              <a:ext cx="240367" cy="237452"/>
            </a:xfrm>
            <a:prstGeom prst="rect">
              <a:avLst/>
            </a:prstGeom>
            <a:noFill/>
            <a:ln w="9525">
              <a:noFill/>
              <a:miter lim="800000"/>
              <a:headEnd/>
              <a:tailEnd/>
            </a:ln>
          </p:spPr>
        </p:pic>
        <p:pic>
          <p:nvPicPr>
            <p:cNvPr id="20672" name="Picture 135" descr="MCj04415050000[1]"/>
            <p:cNvPicPr>
              <a:picLocks noChangeAspect="1" noChangeArrowheads="1"/>
            </p:cNvPicPr>
            <p:nvPr/>
          </p:nvPicPr>
          <p:blipFill>
            <a:blip r:embed="rId3" cstate="print"/>
            <a:srcRect/>
            <a:stretch>
              <a:fillRect/>
            </a:stretch>
          </p:blipFill>
          <p:spPr bwMode="auto">
            <a:xfrm>
              <a:off x="7680940" y="3711706"/>
              <a:ext cx="240367" cy="237452"/>
            </a:xfrm>
            <a:prstGeom prst="rect">
              <a:avLst/>
            </a:prstGeom>
            <a:noFill/>
            <a:ln w="9525">
              <a:noFill/>
              <a:miter lim="800000"/>
              <a:headEnd/>
              <a:tailEnd/>
            </a:ln>
          </p:spPr>
        </p:pic>
        <p:pic>
          <p:nvPicPr>
            <p:cNvPr id="20673" name="Picture 135" descr="MCj04415050000[1]"/>
            <p:cNvPicPr>
              <a:picLocks noChangeAspect="1" noChangeArrowheads="1"/>
            </p:cNvPicPr>
            <p:nvPr/>
          </p:nvPicPr>
          <p:blipFill>
            <a:blip r:embed="rId3" cstate="print"/>
            <a:srcRect/>
            <a:stretch>
              <a:fillRect/>
            </a:stretch>
          </p:blipFill>
          <p:spPr bwMode="auto">
            <a:xfrm>
              <a:off x="8173400" y="2460737"/>
              <a:ext cx="240367" cy="237452"/>
            </a:xfrm>
            <a:prstGeom prst="rect">
              <a:avLst/>
            </a:prstGeom>
            <a:noFill/>
            <a:ln w="9525">
              <a:noFill/>
              <a:miter lim="800000"/>
              <a:headEnd/>
              <a:tailEnd/>
            </a:ln>
          </p:spPr>
        </p:pic>
        <p:pic>
          <p:nvPicPr>
            <p:cNvPr id="20674" name="Picture 135" descr="MCj04415050000[1]"/>
            <p:cNvPicPr>
              <a:picLocks noChangeAspect="1" noChangeArrowheads="1"/>
            </p:cNvPicPr>
            <p:nvPr/>
          </p:nvPicPr>
          <p:blipFill>
            <a:blip r:embed="rId3" cstate="print"/>
            <a:srcRect/>
            <a:stretch>
              <a:fillRect/>
            </a:stretch>
          </p:blipFill>
          <p:spPr bwMode="auto">
            <a:xfrm>
              <a:off x="8173400" y="2669232"/>
              <a:ext cx="240367" cy="237452"/>
            </a:xfrm>
            <a:prstGeom prst="rect">
              <a:avLst/>
            </a:prstGeom>
            <a:noFill/>
            <a:ln w="9525">
              <a:noFill/>
              <a:miter lim="800000"/>
              <a:headEnd/>
              <a:tailEnd/>
            </a:ln>
          </p:spPr>
        </p:pic>
        <p:pic>
          <p:nvPicPr>
            <p:cNvPr id="20675" name="Picture 134" descr="MCj04414320000[1]"/>
            <p:cNvPicPr>
              <a:picLocks noChangeAspect="1" noChangeArrowheads="1"/>
            </p:cNvPicPr>
            <p:nvPr/>
          </p:nvPicPr>
          <p:blipFill>
            <a:blip r:embed="rId4" cstate="print"/>
            <a:srcRect/>
            <a:stretch>
              <a:fillRect/>
            </a:stretch>
          </p:blipFill>
          <p:spPr bwMode="auto">
            <a:xfrm>
              <a:off x="5640752" y="2808228"/>
              <a:ext cx="241833" cy="238901"/>
            </a:xfrm>
            <a:prstGeom prst="rect">
              <a:avLst/>
            </a:prstGeom>
            <a:noFill/>
            <a:ln w="9525" algn="ctr">
              <a:noFill/>
              <a:miter lim="800000"/>
              <a:headEnd/>
              <a:tailEnd/>
            </a:ln>
          </p:spPr>
        </p:pic>
        <p:pic>
          <p:nvPicPr>
            <p:cNvPr id="20676" name="Picture 134" descr="MCj04414320000[1]"/>
            <p:cNvPicPr>
              <a:picLocks noChangeAspect="1" noChangeArrowheads="1"/>
            </p:cNvPicPr>
            <p:nvPr/>
          </p:nvPicPr>
          <p:blipFill>
            <a:blip r:embed="rId4" cstate="print"/>
            <a:srcRect/>
            <a:stretch>
              <a:fillRect/>
            </a:stretch>
          </p:blipFill>
          <p:spPr bwMode="auto">
            <a:xfrm>
              <a:off x="3389510" y="1001273"/>
              <a:ext cx="241833" cy="238901"/>
            </a:xfrm>
            <a:prstGeom prst="rect">
              <a:avLst/>
            </a:prstGeom>
            <a:noFill/>
            <a:ln w="9525" algn="ctr">
              <a:noFill/>
              <a:miter lim="800000"/>
              <a:headEnd/>
              <a:tailEnd/>
            </a:ln>
          </p:spPr>
        </p:pic>
        <p:pic>
          <p:nvPicPr>
            <p:cNvPr id="20677" name="Picture 134" descr="MCj04414320000[1]"/>
            <p:cNvPicPr>
              <a:picLocks noChangeAspect="1" noChangeArrowheads="1"/>
            </p:cNvPicPr>
            <p:nvPr/>
          </p:nvPicPr>
          <p:blipFill>
            <a:blip r:embed="rId4" cstate="print"/>
            <a:srcRect/>
            <a:stretch>
              <a:fillRect/>
            </a:stretch>
          </p:blipFill>
          <p:spPr bwMode="auto">
            <a:xfrm>
              <a:off x="5851806" y="3989699"/>
              <a:ext cx="241833" cy="238901"/>
            </a:xfrm>
            <a:prstGeom prst="rect">
              <a:avLst/>
            </a:prstGeom>
            <a:noFill/>
            <a:ln w="9525" algn="ctr">
              <a:noFill/>
              <a:miter lim="800000"/>
              <a:headEnd/>
              <a:tailEnd/>
            </a:ln>
          </p:spPr>
        </p:pic>
        <p:pic>
          <p:nvPicPr>
            <p:cNvPr id="20678" name="Picture 134" descr="MCj04414320000[1]"/>
            <p:cNvPicPr>
              <a:picLocks noChangeAspect="1" noChangeArrowheads="1"/>
            </p:cNvPicPr>
            <p:nvPr/>
          </p:nvPicPr>
          <p:blipFill>
            <a:blip r:embed="rId4" cstate="print"/>
            <a:srcRect/>
            <a:stretch>
              <a:fillRect/>
            </a:stretch>
          </p:blipFill>
          <p:spPr bwMode="auto">
            <a:xfrm>
              <a:off x="8032697" y="3086222"/>
              <a:ext cx="241833" cy="238901"/>
            </a:xfrm>
            <a:prstGeom prst="rect">
              <a:avLst/>
            </a:prstGeom>
            <a:noFill/>
            <a:ln w="9525" algn="ctr">
              <a:noFill/>
              <a:miter lim="800000"/>
              <a:headEnd/>
              <a:tailEnd/>
            </a:ln>
          </p:spPr>
        </p:pic>
        <p:pic>
          <p:nvPicPr>
            <p:cNvPr id="20679" name="Picture 134" descr="MCj04414320000[1]"/>
            <p:cNvPicPr>
              <a:picLocks noChangeAspect="1" noChangeArrowheads="1"/>
            </p:cNvPicPr>
            <p:nvPr/>
          </p:nvPicPr>
          <p:blipFill>
            <a:blip r:embed="rId4" cstate="print"/>
            <a:srcRect/>
            <a:stretch>
              <a:fillRect/>
            </a:stretch>
          </p:blipFill>
          <p:spPr bwMode="auto">
            <a:xfrm>
              <a:off x="7399535" y="3711706"/>
              <a:ext cx="241833" cy="238901"/>
            </a:xfrm>
            <a:prstGeom prst="rect">
              <a:avLst/>
            </a:prstGeom>
            <a:noFill/>
            <a:ln w="9525" algn="ctr">
              <a:noFill/>
              <a:miter lim="800000"/>
              <a:headEnd/>
              <a:tailEnd/>
            </a:ln>
          </p:spPr>
        </p:pic>
        <p:pic>
          <p:nvPicPr>
            <p:cNvPr id="159" name="Picture 135" descr="MCj04415050000[1]"/>
            <p:cNvPicPr>
              <a:picLocks noChangeAspect="1" noChangeArrowheads="1"/>
            </p:cNvPicPr>
            <p:nvPr/>
          </p:nvPicPr>
          <p:blipFill>
            <a:blip r:embed="rId3" cstate="print">
              <a:duotone>
                <a:prstClr val="black"/>
                <a:schemeClr val="accent2">
                  <a:tint val="45000"/>
                  <a:satMod val="400000"/>
                </a:schemeClr>
              </a:duotone>
            </a:blip>
            <a:srcRect/>
            <a:stretch>
              <a:fillRect/>
            </a:stretch>
          </p:blipFill>
          <p:spPr bwMode="auto">
            <a:xfrm>
              <a:off x="4726185" y="4823679"/>
              <a:ext cx="240367" cy="237452"/>
            </a:xfrm>
            <a:prstGeom prst="rect">
              <a:avLst/>
            </a:prstGeom>
            <a:noFill/>
            <a:ln w="9525">
              <a:noFill/>
              <a:miter lim="800000"/>
              <a:headEnd/>
              <a:tailEnd/>
            </a:ln>
          </p:spPr>
        </p:pic>
      </p:grpSp>
      <p:graphicFrame>
        <p:nvGraphicFramePr>
          <p:cNvPr id="160" name="Table 159"/>
          <p:cNvGraphicFramePr>
            <a:graphicFrameLocks noGrp="1"/>
          </p:cNvGraphicFramePr>
          <p:nvPr/>
        </p:nvGraphicFramePr>
        <p:xfrm>
          <a:off x="3295650" y="5637213"/>
          <a:ext cx="2040333" cy="1202500"/>
        </p:xfrm>
        <a:graphic>
          <a:graphicData uri="http://schemas.openxmlformats.org/drawingml/2006/table">
            <a:tbl>
              <a:tblPr firstRow="1" bandRow="1">
                <a:tableStyleId>{5C22544A-7EE6-4342-B048-85BDC9FD1C3A}</a:tableStyleId>
              </a:tblPr>
              <a:tblGrid>
                <a:gridCol w="573844"/>
                <a:gridCol w="1466489"/>
              </a:tblGrid>
              <a:tr h="240500">
                <a:tc gridSpan="2">
                  <a:txBody>
                    <a:bodyPr/>
                    <a:lstStyle/>
                    <a:p>
                      <a:pPr algn="ctr"/>
                      <a:r>
                        <a:rPr lang="en-US" sz="1000" dirty="0" smtClean="0">
                          <a:solidFill>
                            <a:schemeClr val="tx1"/>
                          </a:solidFill>
                        </a:rPr>
                        <a:t>Key</a:t>
                      </a:r>
                      <a:endParaRPr lang="en-US" sz="1000" dirty="0">
                        <a:solidFill>
                          <a:schemeClr val="tx1"/>
                        </a:solidFill>
                      </a:endParaRPr>
                    </a:p>
                  </a:txBody>
                  <a:tcPr marL="61208" marR="61208" marT="31090" marB="310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40500">
                <a:tc>
                  <a:txBody>
                    <a:bodyPr/>
                    <a:lstStyle/>
                    <a:p>
                      <a:endParaRPr lang="en-US" sz="1000" dirty="0"/>
                    </a:p>
                  </a:txBody>
                  <a:tcPr marL="61208" marR="61208" marT="31090" marB="310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0" dirty="0" smtClean="0"/>
                        <a:t>Initial Locations</a:t>
                      </a:r>
                      <a:endParaRPr lang="en-US" sz="1000" b="0" dirty="0"/>
                    </a:p>
                  </a:txBody>
                  <a:tcPr marL="61208" marR="61208" marT="31090" marB="310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40500">
                <a:tc>
                  <a:txBody>
                    <a:bodyPr/>
                    <a:lstStyle/>
                    <a:p>
                      <a:endParaRPr lang="en-US" sz="1000" dirty="0"/>
                    </a:p>
                  </a:txBody>
                  <a:tcPr marL="61208" marR="61208" marT="31090" marB="310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0" dirty="0" smtClean="0"/>
                        <a:t>Phase I Locations</a:t>
                      </a:r>
                      <a:endParaRPr lang="en-US" sz="1000" b="0" dirty="0"/>
                    </a:p>
                  </a:txBody>
                  <a:tcPr marL="61208" marR="61208" marT="31090" marB="310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40500">
                <a:tc>
                  <a:txBody>
                    <a:bodyPr/>
                    <a:lstStyle/>
                    <a:p>
                      <a:endParaRPr lang="en-US" sz="1000" dirty="0"/>
                    </a:p>
                  </a:txBody>
                  <a:tcPr marL="61208" marR="61208" marT="31090" marB="310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0" dirty="0" smtClean="0"/>
                        <a:t>Phase II Locations</a:t>
                      </a:r>
                      <a:endParaRPr lang="en-US" sz="1000" b="0" dirty="0"/>
                    </a:p>
                  </a:txBody>
                  <a:tcPr marL="61208" marR="61208" marT="31090" marB="310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40500">
                <a:tc>
                  <a:txBody>
                    <a:bodyPr/>
                    <a:lstStyle/>
                    <a:p>
                      <a:endParaRPr lang="en-US" sz="1000"/>
                    </a:p>
                  </a:txBody>
                  <a:tcPr marL="61208" marR="61208" marT="31090" marB="310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000" b="0" dirty="0" smtClean="0"/>
                        <a:t>Phase III Locations</a:t>
                      </a:r>
                      <a:endParaRPr lang="en-US" sz="1000" b="0" dirty="0"/>
                    </a:p>
                  </a:txBody>
                  <a:tcPr marL="61208" marR="61208" marT="31090" marB="310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pSp>
        <p:nvGrpSpPr>
          <p:cNvPr id="20547" name="Group 166"/>
          <p:cNvGrpSpPr>
            <a:grpSpLocks/>
          </p:cNvGrpSpPr>
          <p:nvPr/>
        </p:nvGrpSpPr>
        <p:grpSpPr bwMode="auto">
          <a:xfrm>
            <a:off x="3398838" y="5881688"/>
            <a:ext cx="234950" cy="1000125"/>
            <a:chOff x="3129825" y="5737310"/>
            <a:chExt cx="222975" cy="937117"/>
          </a:xfrm>
        </p:grpSpPr>
        <p:pic>
          <p:nvPicPr>
            <p:cNvPr id="20600" name="Picture 134" descr="MCj04414320000[1]"/>
            <p:cNvPicPr>
              <a:picLocks noChangeAspect="1" noChangeArrowheads="1"/>
            </p:cNvPicPr>
            <p:nvPr/>
          </p:nvPicPr>
          <p:blipFill>
            <a:blip r:embed="rId5" cstate="print"/>
            <a:srcRect/>
            <a:stretch>
              <a:fillRect/>
            </a:stretch>
          </p:blipFill>
          <p:spPr bwMode="auto">
            <a:xfrm>
              <a:off x="3129825" y="6213919"/>
              <a:ext cx="220579" cy="208114"/>
            </a:xfrm>
            <a:prstGeom prst="rect">
              <a:avLst/>
            </a:prstGeom>
            <a:noFill/>
            <a:ln w="9525" algn="ctr">
              <a:noFill/>
              <a:miter lim="800000"/>
              <a:headEnd/>
              <a:tailEnd/>
            </a:ln>
          </p:spPr>
        </p:pic>
        <p:grpSp>
          <p:nvGrpSpPr>
            <p:cNvPr id="20601" name="Group 165"/>
            <p:cNvGrpSpPr>
              <a:grpSpLocks/>
            </p:cNvGrpSpPr>
            <p:nvPr/>
          </p:nvGrpSpPr>
          <p:grpSpPr bwMode="auto">
            <a:xfrm>
              <a:off x="3150386" y="5737310"/>
              <a:ext cx="202414" cy="431067"/>
              <a:chOff x="3150386" y="5737310"/>
              <a:chExt cx="202414" cy="431067"/>
            </a:xfrm>
          </p:grpSpPr>
          <p:pic>
            <p:nvPicPr>
              <p:cNvPr id="20603" name="Picture 135" descr="MCj04415050000[1]"/>
              <p:cNvPicPr>
                <a:picLocks noChangeAspect="1" noChangeArrowheads="1"/>
              </p:cNvPicPr>
              <p:nvPr/>
            </p:nvPicPr>
            <p:blipFill>
              <a:blip r:embed="rId6" cstate="print"/>
              <a:srcRect/>
              <a:stretch>
                <a:fillRect/>
              </a:stretch>
            </p:blipFill>
            <p:spPr bwMode="auto">
              <a:xfrm>
                <a:off x="3150386" y="5979716"/>
                <a:ext cx="202414" cy="188661"/>
              </a:xfrm>
              <a:prstGeom prst="rect">
                <a:avLst/>
              </a:prstGeom>
              <a:noFill/>
              <a:ln w="9525">
                <a:noFill/>
                <a:miter lim="800000"/>
                <a:headEnd/>
                <a:tailEnd/>
              </a:ln>
            </p:spPr>
          </p:pic>
          <p:sp>
            <p:nvSpPr>
              <p:cNvPr id="328856" name="AutoShape 152"/>
              <p:cNvSpPr>
                <a:spLocks noChangeArrowheads="1"/>
              </p:cNvSpPr>
              <p:nvPr/>
            </p:nvSpPr>
            <p:spPr bwMode="auto">
              <a:xfrm>
                <a:off x="3153931" y="5737310"/>
                <a:ext cx="176270" cy="154699"/>
              </a:xfrm>
              <a:prstGeom prst="star5">
                <a:avLst/>
              </a:prstGeom>
              <a:solidFill>
                <a:srgbClr val="FFCC00"/>
              </a:solidFill>
              <a:ln w="9525" algn="ctr">
                <a:solidFill>
                  <a:schemeClr val="tx1"/>
                </a:solidFill>
                <a:miter lim="800000"/>
                <a:headEnd/>
                <a:tailEnd/>
              </a:ln>
              <a:effectLst/>
            </p:spPr>
            <p:txBody>
              <a:bodyPr wrap="none" anchor="ctr"/>
              <a:lstStyle/>
              <a:p>
                <a:pPr>
                  <a:defRPr/>
                </a:pPr>
                <a:endParaRPr lang="en-US">
                  <a:latin typeface="Arial" charset="0"/>
                </a:endParaRPr>
              </a:p>
            </p:txBody>
          </p:sp>
        </p:grpSp>
        <p:pic>
          <p:nvPicPr>
            <p:cNvPr id="161" name="Picture 135" descr="MCj04415050000[1]"/>
            <p:cNvPicPr>
              <a:picLocks noChangeAspect="1" noChangeArrowheads="1"/>
            </p:cNvPicPr>
            <p:nvPr/>
          </p:nvPicPr>
          <p:blipFill>
            <a:blip r:embed="rId7" cstate="print">
              <a:duotone>
                <a:prstClr val="black"/>
                <a:schemeClr val="accent2">
                  <a:tint val="45000"/>
                  <a:satMod val="400000"/>
                </a:schemeClr>
              </a:duotone>
            </a:blip>
            <a:srcRect/>
            <a:stretch>
              <a:fillRect/>
            </a:stretch>
          </p:blipFill>
          <p:spPr bwMode="auto">
            <a:xfrm>
              <a:off x="3130493" y="6467574"/>
              <a:ext cx="219242" cy="206853"/>
            </a:xfrm>
            <a:prstGeom prst="rect">
              <a:avLst/>
            </a:prstGeom>
            <a:noFill/>
            <a:ln w="9525">
              <a:noFill/>
              <a:miter lim="800000"/>
              <a:headEnd/>
              <a:tailEnd/>
            </a:ln>
          </p:spPr>
        </p:pic>
      </p:grpSp>
      <p:graphicFrame>
        <p:nvGraphicFramePr>
          <p:cNvPr id="163" name="Group 3"/>
          <p:cNvGraphicFramePr>
            <a:graphicFrameLocks noGrp="1"/>
          </p:cNvGraphicFramePr>
          <p:nvPr/>
        </p:nvGraphicFramePr>
        <p:xfrm>
          <a:off x="7458075" y="912813"/>
          <a:ext cx="1920875" cy="6099048"/>
        </p:xfrm>
        <a:graphic>
          <a:graphicData uri="http://schemas.openxmlformats.org/drawingml/2006/table">
            <a:tbl>
              <a:tblPr/>
              <a:tblGrid>
                <a:gridCol w="1920875"/>
              </a:tblGrid>
              <a:tr h="260350">
                <a:tc>
                  <a:txBody>
                    <a:bodyPr/>
                    <a:lstStyle/>
                    <a:p>
                      <a:pPr marL="0" marR="0" lvl="0" indent="0" algn="ctr" defTabSz="914400" rtl="0" eaLnBrk="0" fontAlgn="t" latinLnBrk="0" hangingPunct="0">
                        <a:lnSpc>
                          <a:spcPct val="100000"/>
                        </a:lnSpc>
                        <a:spcBef>
                          <a:spcPct val="20000"/>
                        </a:spcBef>
                        <a:spcAft>
                          <a:spcPct val="0"/>
                        </a:spcAft>
                        <a:buClrTx/>
                        <a:buSzTx/>
                        <a:buFont typeface="Wingdings" pitchFamily="2" charset="2"/>
                        <a:buNone/>
                        <a:tabLst/>
                      </a:pPr>
                      <a:r>
                        <a:rPr kumimoji="0" lang="en-US" sz="1100" b="1" i="0" u="sng" strike="noStrike" cap="none" normalizeH="0" baseline="0" dirty="0" smtClean="0">
                          <a:ln>
                            <a:noFill/>
                          </a:ln>
                          <a:solidFill>
                            <a:schemeClr val="tx1"/>
                          </a:solidFill>
                          <a:effectLst/>
                          <a:latin typeface="Arial" pitchFamily="34" charset="0"/>
                          <a:ea typeface="ＭＳ Ｐゴシック"/>
                          <a:cs typeface="Arial" pitchFamily="34" charset="0"/>
                        </a:rPr>
                        <a:t>Phase III Locations</a:t>
                      </a: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0350">
                <a:tc>
                  <a:txBody>
                    <a:bodyPr/>
                    <a:lstStyle/>
                    <a:p>
                      <a:pPr marL="0" marR="0" lvl="0" indent="0" algn="ctr" defTabSz="914400" rtl="0" eaLnBrk="0" fontAlgn="t" latinLnBrk="0" hangingPunct="0">
                        <a:lnSpc>
                          <a:spcPct val="100000"/>
                        </a:lnSpc>
                        <a:spcBef>
                          <a:spcPct val="20000"/>
                        </a:spcBef>
                        <a:spcAft>
                          <a:spcPct val="0"/>
                        </a:spcAft>
                        <a:buClrTx/>
                        <a:buSzTx/>
                        <a:buFont typeface="Wingdings" pitchFamily="2" charset="2"/>
                        <a:buNone/>
                        <a:tabLst/>
                      </a:pPr>
                      <a:r>
                        <a:rPr kumimoji="0" lang="en-US" sz="1100" b="0" i="0" u="none" strike="noStrike" cap="none" normalizeH="0" baseline="0" dirty="0" smtClean="0">
                          <a:ln>
                            <a:noFill/>
                          </a:ln>
                          <a:solidFill>
                            <a:srgbClr val="FF0000"/>
                          </a:solidFill>
                          <a:effectLst/>
                          <a:latin typeface="Arial" pitchFamily="34" charset="0"/>
                          <a:ea typeface="ＭＳ Ｐゴシック"/>
                          <a:cs typeface="Arial" pitchFamily="34" charset="0"/>
                        </a:rPr>
                        <a:t>IOC 31 MAR 11</a:t>
                      </a: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pPr>
                      <a:r>
                        <a:rPr kumimoji="0" lang="en-US" sz="1100" b="0" i="0" u="none" strike="noStrike" cap="none" normalizeH="0" baseline="0" smtClean="0">
                          <a:ln>
                            <a:noFill/>
                          </a:ln>
                          <a:solidFill>
                            <a:schemeClr val="tx1"/>
                          </a:solidFill>
                          <a:effectLst/>
                          <a:latin typeface="Arial" pitchFamily="34" charset="0"/>
                          <a:ea typeface="ＭＳ Ｐゴシック"/>
                          <a:cs typeface="Arial" pitchFamily="34" charset="0"/>
                        </a:rPr>
                        <a:t>Fort Campbell</a:t>
                      </a: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pPr>
                      <a:r>
                        <a:rPr kumimoji="0" lang="en-US" sz="1100" b="0" i="0" u="none" strike="noStrike" cap="none" normalizeH="0" baseline="0" smtClean="0">
                          <a:ln>
                            <a:noFill/>
                          </a:ln>
                          <a:solidFill>
                            <a:schemeClr val="tx1"/>
                          </a:solidFill>
                          <a:effectLst/>
                          <a:latin typeface="Arial" pitchFamily="34" charset="0"/>
                          <a:ea typeface="ＭＳ Ｐゴシック"/>
                          <a:cs typeface="Arial" pitchFamily="34" charset="0"/>
                        </a:rPr>
                        <a:t>Fort Eustis</a:t>
                      </a: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pPr>
                      <a:r>
                        <a:rPr kumimoji="0" lang="en-US" sz="1100" b="0" i="0" u="none" strike="noStrike" cap="none" normalizeH="0" baseline="0" smtClean="0">
                          <a:ln>
                            <a:noFill/>
                          </a:ln>
                          <a:solidFill>
                            <a:schemeClr val="tx1"/>
                          </a:solidFill>
                          <a:effectLst/>
                          <a:latin typeface="Arial" pitchFamily="34" charset="0"/>
                          <a:ea typeface="ＭＳ Ｐゴシック"/>
                          <a:cs typeface="Arial" pitchFamily="34" charset="0"/>
                        </a:rPr>
                        <a:t>Fort Gordon</a:t>
                      </a: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pPr>
                      <a:r>
                        <a:rPr kumimoji="0" lang="en-US" sz="1100" b="0" i="0" u="none" strike="noStrike" cap="none" normalizeH="0" baseline="0" smtClean="0">
                          <a:ln>
                            <a:noFill/>
                          </a:ln>
                          <a:solidFill>
                            <a:schemeClr val="tx1"/>
                          </a:solidFill>
                          <a:effectLst/>
                          <a:latin typeface="Arial" pitchFamily="34" charset="0"/>
                          <a:ea typeface="ＭＳ Ｐゴシック"/>
                          <a:cs typeface="ＭＳ Ｐゴシック"/>
                        </a:rPr>
                        <a:t>Fort Jackson</a:t>
                      </a: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pPr>
                      <a:r>
                        <a:rPr kumimoji="0" lang="en-US" sz="1100" b="0" i="0" u="none" strike="noStrike" cap="none" normalizeH="0" baseline="0" smtClean="0">
                          <a:ln>
                            <a:noFill/>
                          </a:ln>
                          <a:solidFill>
                            <a:schemeClr val="tx1"/>
                          </a:solidFill>
                          <a:effectLst/>
                          <a:latin typeface="Arial" pitchFamily="34" charset="0"/>
                          <a:ea typeface="ＭＳ Ｐゴシック"/>
                          <a:cs typeface="ＭＳ Ｐゴシック"/>
                        </a:rPr>
                        <a:t>Fort Lee</a:t>
                      </a: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pPr>
                      <a:r>
                        <a:rPr kumimoji="0" lang="en-US" sz="1100" b="0" i="0" u="none" strike="noStrike" cap="none" normalizeH="0" baseline="0" smtClean="0">
                          <a:ln>
                            <a:noFill/>
                          </a:ln>
                          <a:solidFill>
                            <a:schemeClr val="tx1"/>
                          </a:solidFill>
                          <a:effectLst/>
                          <a:latin typeface="Arial" pitchFamily="34" charset="0"/>
                          <a:ea typeface="ＭＳ Ｐゴシック"/>
                          <a:cs typeface="ＭＳ Ｐゴシック"/>
                        </a:rPr>
                        <a:t>Fort Rucker</a:t>
                      </a: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0350">
                <a:tc>
                  <a:txBody>
                    <a:bodyPr/>
                    <a:lstStyle/>
                    <a:p>
                      <a:pPr marL="0" marR="0" lvl="0" indent="0" algn="ctr" defTabSz="914400" rtl="0" eaLnBrk="0" fontAlgn="t" latinLnBrk="0" hangingPunct="0">
                        <a:lnSpc>
                          <a:spcPct val="100000"/>
                        </a:lnSpc>
                        <a:spcBef>
                          <a:spcPct val="20000"/>
                        </a:spcBef>
                        <a:spcAft>
                          <a:spcPct val="0"/>
                        </a:spcAft>
                        <a:buClrTx/>
                        <a:buSzTx/>
                        <a:buFont typeface="Wingdings" pitchFamily="2" charset="2"/>
                        <a:buNone/>
                        <a:tabLst/>
                      </a:pPr>
                      <a:r>
                        <a:rPr kumimoji="0" lang="en-US" sz="1100" b="0" i="0" u="none" strike="noStrike" cap="none" normalizeH="0" baseline="0" dirty="0" smtClean="0">
                          <a:ln>
                            <a:noFill/>
                          </a:ln>
                          <a:solidFill>
                            <a:srgbClr val="FF0000"/>
                          </a:solidFill>
                          <a:effectLst/>
                          <a:latin typeface="Arial" pitchFamily="34" charset="0"/>
                          <a:ea typeface="ＭＳ Ｐゴシック"/>
                          <a:cs typeface="Arial" pitchFamily="34" charset="0"/>
                        </a:rPr>
                        <a:t>IOC 30 JUN 11</a:t>
                      </a: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pPr>
                      <a:r>
                        <a:rPr kumimoji="0" lang="en-US" sz="1100" b="0" i="0" u="none" strike="noStrike" cap="none" normalizeH="0" baseline="0" smtClean="0">
                          <a:ln>
                            <a:noFill/>
                          </a:ln>
                          <a:solidFill>
                            <a:schemeClr val="tx1"/>
                          </a:solidFill>
                          <a:effectLst/>
                          <a:latin typeface="Arial" pitchFamily="34" charset="0"/>
                          <a:ea typeface="ＭＳ Ｐゴシック"/>
                          <a:cs typeface="Arial" pitchFamily="34" charset="0"/>
                        </a:rPr>
                        <a:t>Fort Sill</a:t>
                      </a: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pPr>
                      <a:r>
                        <a:rPr kumimoji="0" lang="en-US" sz="1100" b="0" i="0" u="none" strike="noStrike" cap="none" normalizeH="0" baseline="0" smtClean="0">
                          <a:ln>
                            <a:noFill/>
                          </a:ln>
                          <a:solidFill>
                            <a:schemeClr val="tx1"/>
                          </a:solidFill>
                          <a:effectLst/>
                          <a:latin typeface="Arial" pitchFamily="34" charset="0"/>
                          <a:ea typeface="ＭＳ Ｐゴシック"/>
                          <a:cs typeface="ＭＳ Ｐゴシック"/>
                        </a:rPr>
                        <a:t>Fort Leonard Wood</a:t>
                      </a: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pPr>
                      <a:r>
                        <a:rPr kumimoji="0" lang="en-US" sz="1100" b="0" i="0" u="none" strike="noStrike" cap="none" normalizeH="0" baseline="0" smtClean="0">
                          <a:ln>
                            <a:noFill/>
                          </a:ln>
                          <a:solidFill>
                            <a:schemeClr val="tx1"/>
                          </a:solidFill>
                          <a:effectLst/>
                          <a:latin typeface="Arial" pitchFamily="34" charset="0"/>
                          <a:ea typeface="ＭＳ Ｐゴシック"/>
                          <a:cs typeface="ＭＳ Ｐゴシック"/>
                        </a:rPr>
                        <a:t>Fort Bliss </a:t>
                      </a: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pPr>
                      <a:r>
                        <a:rPr kumimoji="0" lang="en-US" sz="1100" b="0" i="0" u="none" strike="noStrike" cap="none" normalizeH="0" baseline="0" smtClean="0">
                          <a:ln>
                            <a:noFill/>
                          </a:ln>
                          <a:solidFill>
                            <a:schemeClr val="tx1"/>
                          </a:solidFill>
                          <a:effectLst/>
                          <a:latin typeface="Arial" pitchFamily="34" charset="0"/>
                          <a:ea typeface="ＭＳ Ｐゴシック"/>
                          <a:cs typeface="ＭＳ Ｐゴシック"/>
                        </a:rPr>
                        <a:t>Fort Leavenworth</a:t>
                      </a: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pPr>
                      <a:r>
                        <a:rPr kumimoji="0" lang="en-US" sz="1100" b="0" i="0" u="none" strike="noStrike" cap="none" normalizeH="0" baseline="0" smtClean="0">
                          <a:ln>
                            <a:noFill/>
                          </a:ln>
                          <a:solidFill>
                            <a:schemeClr val="tx1"/>
                          </a:solidFill>
                          <a:effectLst/>
                          <a:latin typeface="Arial" pitchFamily="34" charset="0"/>
                          <a:ea typeface="ＭＳ Ｐゴシック"/>
                          <a:cs typeface="ＭＳ Ｐゴシック"/>
                        </a:rPr>
                        <a:t>Redstone</a:t>
                      </a: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0350">
                <a:tc>
                  <a:txBody>
                    <a:bodyPr/>
                    <a:lstStyle/>
                    <a:p>
                      <a:pPr marL="0" marR="0" lvl="0" indent="0" algn="ctr" defTabSz="914400" rtl="0" eaLnBrk="0" fontAlgn="t" latinLnBrk="0" hangingPunct="0">
                        <a:lnSpc>
                          <a:spcPct val="100000"/>
                        </a:lnSpc>
                        <a:spcBef>
                          <a:spcPct val="20000"/>
                        </a:spcBef>
                        <a:spcAft>
                          <a:spcPct val="0"/>
                        </a:spcAft>
                        <a:buClrTx/>
                        <a:buSzTx/>
                        <a:buFont typeface="Wingdings" pitchFamily="2" charset="2"/>
                        <a:buNone/>
                        <a:tabLst/>
                      </a:pPr>
                      <a:r>
                        <a:rPr kumimoji="0" lang="en-US" sz="1100" b="0" i="0" u="none" strike="noStrike" cap="none" normalizeH="0" baseline="0" dirty="0" smtClean="0">
                          <a:ln>
                            <a:noFill/>
                          </a:ln>
                          <a:solidFill>
                            <a:srgbClr val="FF0000"/>
                          </a:solidFill>
                          <a:effectLst/>
                          <a:latin typeface="Arial" pitchFamily="34" charset="0"/>
                          <a:ea typeface="ＭＳ Ｐゴシック"/>
                          <a:cs typeface="Arial" pitchFamily="34" charset="0"/>
                        </a:rPr>
                        <a:t>IOC 30 SEP 11</a:t>
                      </a: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pPr>
                      <a:r>
                        <a:rPr kumimoji="0" lang="en-US" sz="1100" b="0" i="0" u="none" strike="noStrike" cap="none" normalizeH="0" baseline="0" smtClean="0">
                          <a:ln>
                            <a:noFill/>
                          </a:ln>
                          <a:solidFill>
                            <a:schemeClr val="tx1"/>
                          </a:solidFill>
                          <a:effectLst/>
                          <a:latin typeface="Arial" pitchFamily="34" charset="0"/>
                          <a:ea typeface="ＭＳ Ｐゴシック"/>
                          <a:cs typeface="ＭＳ Ｐゴシック"/>
                        </a:rPr>
                        <a:t>West Point</a:t>
                      </a: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pPr>
                      <a:r>
                        <a:rPr kumimoji="0" lang="en-US" sz="1100" b="0" i="0" u="none" strike="noStrike" cap="none" normalizeH="0" baseline="0" smtClean="0">
                          <a:ln>
                            <a:noFill/>
                          </a:ln>
                          <a:solidFill>
                            <a:schemeClr val="tx1"/>
                          </a:solidFill>
                          <a:effectLst/>
                          <a:latin typeface="Arial" pitchFamily="34" charset="0"/>
                          <a:ea typeface="ＭＳ Ｐゴシック"/>
                          <a:cs typeface="ＭＳ Ｐゴシック"/>
                        </a:rPr>
                        <a:t>Fort Huachuca</a:t>
                      </a:r>
                      <a:endParaRPr kumimoji="0" lang="en-US" sz="1100" b="0" i="0" u="none" strike="noStrike" cap="none" normalizeH="0" baseline="0" smtClean="0">
                        <a:ln>
                          <a:noFill/>
                        </a:ln>
                        <a:solidFill>
                          <a:srgbClr val="010000"/>
                        </a:solidFill>
                        <a:effectLst/>
                        <a:latin typeface="Arial" pitchFamily="34" charset="0"/>
                        <a:ea typeface="ＭＳ Ｐゴシック"/>
                        <a:cs typeface="ＭＳ Ｐゴシック"/>
                      </a:endParaRP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pPr>
                      <a:r>
                        <a:rPr kumimoji="0" lang="en-US" sz="1100" b="0" i="0" u="none" strike="noStrike" cap="none" normalizeH="0" baseline="0" smtClean="0">
                          <a:ln>
                            <a:noFill/>
                          </a:ln>
                          <a:solidFill>
                            <a:srgbClr val="010000"/>
                          </a:solidFill>
                          <a:effectLst/>
                          <a:latin typeface="Arial" pitchFamily="34" charset="0"/>
                          <a:ea typeface="ＭＳ Ｐゴシック"/>
                          <a:cs typeface="ＭＳ Ｐゴシック"/>
                        </a:rPr>
                        <a:t>Fort Knox</a:t>
                      </a: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pPr>
                      <a:r>
                        <a:rPr kumimoji="0" lang="en-US" sz="1100" b="0" i="0" u="none" strike="noStrike" cap="none" normalizeH="0" baseline="0" smtClean="0">
                          <a:ln>
                            <a:noFill/>
                          </a:ln>
                          <a:solidFill>
                            <a:srgbClr val="010000"/>
                          </a:solidFill>
                          <a:effectLst/>
                          <a:latin typeface="Arial" pitchFamily="34" charset="0"/>
                          <a:ea typeface="ＭＳ Ｐゴシック"/>
                          <a:cs typeface="ＭＳ Ｐゴシック"/>
                        </a:rPr>
                        <a:t>Fort Irwin</a:t>
                      </a: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pPr>
                      <a:r>
                        <a:rPr kumimoji="0" lang="en-US" sz="1100" b="0" i="0" u="none" strike="noStrike" cap="none" normalizeH="0" baseline="0" smtClean="0">
                          <a:ln>
                            <a:noFill/>
                          </a:ln>
                          <a:solidFill>
                            <a:srgbClr val="010000"/>
                          </a:solidFill>
                          <a:effectLst/>
                          <a:latin typeface="Arial" pitchFamily="34" charset="0"/>
                          <a:ea typeface="ＭＳ Ｐゴシック"/>
                          <a:cs typeface="ＭＳ Ｐゴシック"/>
                        </a:rPr>
                        <a:t>Camp Zama</a:t>
                      </a: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pPr>
                      <a:r>
                        <a:rPr kumimoji="0" lang="en-US" sz="1100" b="0" i="0" u="none" strike="noStrike" cap="none" normalizeH="0" baseline="0" smtClean="0">
                          <a:ln>
                            <a:noFill/>
                          </a:ln>
                          <a:solidFill>
                            <a:srgbClr val="010000"/>
                          </a:solidFill>
                          <a:effectLst/>
                          <a:latin typeface="Arial" pitchFamily="34" charset="0"/>
                          <a:ea typeface="ＭＳ Ｐゴシック"/>
                          <a:cs typeface="ＭＳ Ｐゴシック"/>
                        </a:rPr>
                        <a:t>Vicenza</a:t>
                      </a: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pPr>
                      <a:r>
                        <a:rPr kumimoji="0" lang="en-US" sz="1100" b="0" i="0" u="none" strike="noStrike" cap="none" normalizeH="0" baseline="0" smtClean="0">
                          <a:ln>
                            <a:noFill/>
                          </a:ln>
                          <a:solidFill>
                            <a:srgbClr val="010000"/>
                          </a:solidFill>
                          <a:effectLst/>
                          <a:latin typeface="Arial" pitchFamily="34" charset="0"/>
                          <a:ea typeface="ＭＳ Ｐゴシック"/>
                          <a:cs typeface="ＭＳ Ｐゴシック"/>
                        </a:rPr>
                        <a:t>Fort Buchanan</a:t>
                      </a: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0" fontAlgn="t" latinLnBrk="0" hangingPunct="0">
                        <a:lnSpc>
                          <a:spcPct val="100000"/>
                        </a:lnSpc>
                        <a:spcBef>
                          <a:spcPct val="20000"/>
                        </a:spcBef>
                        <a:spcAft>
                          <a:spcPct val="0"/>
                        </a:spcAft>
                        <a:buClrTx/>
                        <a:buSzTx/>
                        <a:buFont typeface="Wingdings" pitchFamily="2" charset="2"/>
                        <a:buNone/>
                        <a:tabLst/>
                      </a:pPr>
                      <a:r>
                        <a:rPr kumimoji="0" lang="en-US" sz="1100" b="0" i="0" u="none" strike="noStrike" cap="none" normalizeH="0" baseline="0" dirty="0" err="1" smtClean="0">
                          <a:ln>
                            <a:noFill/>
                          </a:ln>
                          <a:solidFill>
                            <a:srgbClr val="010000"/>
                          </a:solidFill>
                          <a:effectLst/>
                          <a:latin typeface="Arial" pitchFamily="34" charset="0"/>
                          <a:ea typeface="ＭＳ Ｐゴシック"/>
                          <a:cs typeface="ＭＳ Ｐゴシック"/>
                        </a:rPr>
                        <a:t>Landstuhl</a:t>
                      </a:r>
                      <a:r>
                        <a:rPr kumimoji="0" lang="en-US" sz="1100" b="0" i="0" u="none" strike="noStrike" cap="none" normalizeH="0" baseline="0" dirty="0" smtClean="0">
                          <a:ln>
                            <a:noFill/>
                          </a:ln>
                          <a:solidFill>
                            <a:srgbClr val="010000"/>
                          </a:solidFill>
                          <a:effectLst/>
                          <a:latin typeface="Arial" pitchFamily="34" charset="0"/>
                          <a:ea typeface="ＭＳ Ｐゴシック"/>
                          <a:cs typeface="ＭＳ Ｐゴシック"/>
                        </a:rPr>
                        <a:t> (</a:t>
                      </a:r>
                      <a:r>
                        <a:rPr kumimoji="0" lang="en-US" sz="1100" b="0" i="0" u="none" strike="noStrike" cap="none" normalizeH="0" baseline="0" dirty="0" smtClean="0">
                          <a:ln>
                            <a:noFill/>
                          </a:ln>
                          <a:solidFill>
                            <a:srgbClr val="FF0000"/>
                          </a:solidFill>
                          <a:effectLst/>
                          <a:latin typeface="Arial" pitchFamily="34" charset="0"/>
                          <a:ea typeface="ＭＳ Ｐゴシック"/>
                          <a:cs typeface="ＭＳ Ｐゴシック"/>
                        </a:rPr>
                        <a:t>Pending )</a:t>
                      </a:r>
                    </a:p>
                  </a:txBody>
                  <a:tcPr marL="96012" marR="96012" marT="48768" marB="4876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0598" name="Rectangle 167"/>
          <p:cNvSpPr>
            <a:spLocks noChangeArrowheads="1"/>
          </p:cNvSpPr>
          <p:nvPr/>
        </p:nvSpPr>
        <p:spPr bwMode="auto">
          <a:xfrm>
            <a:off x="2400300" y="4697413"/>
            <a:ext cx="5008563" cy="742950"/>
          </a:xfrm>
          <a:prstGeom prst="rect">
            <a:avLst/>
          </a:prstGeom>
          <a:noFill/>
          <a:ln w="9525">
            <a:noFill/>
            <a:miter lim="800000"/>
            <a:headEnd/>
            <a:tailEnd/>
          </a:ln>
        </p:spPr>
        <p:txBody>
          <a:bodyPr lIns="96661" tIns="48331" rIns="96661" bIns="48331">
            <a:spAutoFit/>
          </a:bodyPr>
          <a:lstStyle/>
          <a:p>
            <a:pPr marL="358775" lvl="1" indent="-358775">
              <a:buFont typeface="Arial" pitchFamily="34" charset="0"/>
              <a:buChar char="•"/>
            </a:pPr>
            <a:r>
              <a:rPr lang="en-US" sz="1400">
                <a:cs typeface="Arial" pitchFamily="34" charset="0"/>
              </a:rPr>
              <a:t>IDES currently operational at 16 of 44 MTFs representing over 60 percent of all Active DES Cases </a:t>
            </a:r>
          </a:p>
          <a:p>
            <a:pPr marL="358775" lvl="1" indent="-358775">
              <a:buFont typeface="Arial" pitchFamily="34" charset="0"/>
              <a:buChar char="•"/>
            </a:pPr>
            <a:r>
              <a:rPr lang="en-US" sz="1400">
                <a:cs typeface="Arial" pitchFamily="34" charset="0"/>
              </a:rPr>
              <a:t>Expect full expansion complete by end of FY2011</a:t>
            </a:r>
          </a:p>
        </p:txBody>
      </p:sp>
      <p:sp>
        <p:nvSpPr>
          <p:cNvPr id="20599" name="Slide Number Placeholder 3"/>
          <p:cNvSpPr>
            <a:spLocks noGrp="1"/>
          </p:cNvSpPr>
          <p:nvPr>
            <p:ph type="sldNum" sz="quarter" idx="10"/>
          </p:nvPr>
        </p:nvSpPr>
        <p:spPr>
          <a:noFill/>
        </p:spPr>
        <p:txBody>
          <a:bodyPr/>
          <a:lstStyle/>
          <a:p>
            <a:pPr defTabSz="966788"/>
            <a:r>
              <a:rPr lang="en-US" smtClean="0"/>
              <a:t>Slide  </a:t>
            </a:r>
            <a:fld id="{150D8E60-9E65-4E3F-8F94-6FC2B02E29BB}" type="slidenum">
              <a:rPr lang="en-US" smtClean="0"/>
              <a:pPr defTabSz="966788"/>
              <a:t>18</a:t>
            </a:fld>
            <a:r>
              <a:rPr lang="en-US" smtClean="0"/>
              <a:t>  of 20</a:t>
            </a:r>
          </a:p>
        </p:txBody>
      </p:sp>
    </p:spTree>
  </p:cSld>
  <p:clrMapOvr>
    <a:masterClrMapping/>
  </p:clrMapOvr>
  <p:transition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p:txBody>
          <a:bodyPr/>
          <a:lstStyle/>
          <a:p>
            <a:pPr eaLnBrk="1" hangingPunct="1"/>
            <a:r>
              <a:rPr lang="en-US" smtClean="0">
                <a:latin typeface="Arial Narrow" pitchFamily="34" charset="0"/>
              </a:rPr>
              <a:t>IDES Review</a:t>
            </a:r>
          </a:p>
        </p:txBody>
      </p:sp>
      <p:sp>
        <p:nvSpPr>
          <p:cNvPr id="21507" name="Rectangle 3"/>
          <p:cNvSpPr>
            <a:spLocks noGrp="1" noChangeArrowheads="1"/>
          </p:cNvSpPr>
          <p:nvPr>
            <p:ph type="body" idx="4294967295"/>
          </p:nvPr>
        </p:nvSpPr>
        <p:spPr>
          <a:xfrm>
            <a:off x="400050" y="1512888"/>
            <a:ext cx="9201150" cy="4421187"/>
          </a:xfrm>
        </p:spPr>
        <p:txBody>
          <a:bodyPr/>
          <a:lstStyle/>
          <a:p>
            <a:pPr eaLnBrk="1" hangingPunct="1">
              <a:spcBef>
                <a:spcPct val="10000"/>
              </a:spcBef>
            </a:pPr>
            <a:r>
              <a:rPr lang="en-US" smtClean="0">
                <a:latin typeface="Arial Narrow" pitchFamily="34" charset="0"/>
              </a:rPr>
              <a:t>VISION:  A seamless and transparent DES, administered jointly by DoD &amp; VA</a:t>
            </a:r>
          </a:p>
          <a:p>
            <a:pPr eaLnBrk="1" hangingPunct="1">
              <a:spcBef>
                <a:spcPct val="10000"/>
              </a:spcBef>
            </a:pPr>
            <a:endParaRPr lang="en-US" smtClean="0">
              <a:latin typeface="Arial Narrow" pitchFamily="34" charset="0"/>
            </a:endParaRPr>
          </a:p>
          <a:p>
            <a:pPr eaLnBrk="1" hangingPunct="1">
              <a:spcBef>
                <a:spcPct val="10000"/>
              </a:spcBef>
            </a:pPr>
            <a:r>
              <a:rPr lang="en-US" smtClean="0">
                <a:latin typeface="Arial Narrow" pitchFamily="34" charset="0"/>
              </a:rPr>
              <a:t>GOALS:</a:t>
            </a:r>
          </a:p>
          <a:p>
            <a:pPr lvl="1" eaLnBrk="1" hangingPunct="1">
              <a:lnSpc>
                <a:spcPct val="150000"/>
              </a:lnSpc>
              <a:spcBef>
                <a:spcPct val="10000"/>
              </a:spcBef>
            </a:pPr>
            <a:r>
              <a:rPr lang="en-US" sz="2500" smtClean="0">
                <a:latin typeface="Arial Narrow" pitchFamily="34" charset="0"/>
                <a:cs typeface="Arial" pitchFamily="34" charset="0"/>
              </a:rPr>
              <a:t>Less complex and non-adversarial</a:t>
            </a:r>
          </a:p>
          <a:p>
            <a:pPr lvl="1" eaLnBrk="1" hangingPunct="1">
              <a:lnSpc>
                <a:spcPct val="150000"/>
              </a:lnSpc>
              <a:spcBef>
                <a:spcPct val="10000"/>
              </a:spcBef>
            </a:pPr>
            <a:r>
              <a:rPr lang="en-US" sz="2500" smtClean="0">
                <a:latin typeface="Arial Narrow" pitchFamily="34" charset="0"/>
                <a:cs typeface="Arial" pitchFamily="34" charset="0"/>
              </a:rPr>
              <a:t>Faster, more consistent evaluations &amp; compensation</a:t>
            </a:r>
          </a:p>
          <a:p>
            <a:pPr lvl="1" eaLnBrk="1" hangingPunct="1">
              <a:lnSpc>
                <a:spcPct val="150000"/>
              </a:lnSpc>
              <a:spcBef>
                <a:spcPct val="10000"/>
              </a:spcBef>
            </a:pPr>
            <a:r>
              <a:rPr lang="en-US" sz="2500" smtClean="0">
                <a:latin typeface="Arial Narrow" pitchFamily="34" charset="0"/>
                <a:cs typeface="Arial" pitchFamily="34" charset="0"/>
              </a:rPr>
              <a:t>Single medical exam &amp; single-source disability rating</a:t>
            </a:r>
          </a:p>
          <a:p>
            <a:pPr lvl="1" eaLnBrk="1" hangingPunct="1">
              <a:lnSpc>
                <a:spcPct val="150000"/>
              </a:lnSpc>
              <a:spcBef>
                <a:spcPct val="10000"/>
              </a:spcBef>
            </a:pPr>
            <a:r>
              <a:rPr lang="en-US" sz="2500" smtClean="0">
                <a:latin typeface="Arial Narrow" pitchFamily="34" charset="0"/>
                <a:cs typeface="Arial" pitchFamily="34" charset="0"/>
              </a:rPr>
              <a:t>Seamless transition to Veteran status</a:t>
            </a:r>
          </a:p>
          <a:p>
            <a:pPr lvl="1" eaLnBrk="1" hangingPunct="1">
              <a:lnSpc>
                <a:spcPct val="150000"/>
              </a:lnSpc>
              <a:spcBef>
                <a:spcPct val="10000"/>
              </a:spcBef>
            </a:pPr>
            <a:r>
              <a:rPr lang="en-US" sz="2500" smtClean="0">
                <a:latin typeface="Arial Narrow" pitchFamily="34" charset="0"/>
                <a:cs typeface="Arial" pitchFamily="34" charset="0"/>
              </a:rPr>
              <a:t>A continuum of care: advocacy &amp; expectation management</a:t>
            </a:r>
          </a:p>
          <a:p>
            <a:pPr eaLnBrk="1" hangingPunct="1">
              <a:spcBef>
                <a:spcPct val="10000"/>
              </a:spcBef>
            </a:pPr>
            <a:endParaRPr lang="en-US" b="1" smtClean="0">
              <a:latin typeface="Arial Narrow" pitchFamily="34" charset="0"/>
            </a:endParaRPr>
          </a:p>
          <a:p>
            <a:pPr eaLnBrk="1" hangingPunct="1">
              <a:spcBef>
                <a:spcPct val="10000"/>
              </a:spcBef>
              <a:buFontTx/>
              <a:buNone/>
            </a:pPr>
            <a:endParaRPr lang="en-US" b="1" smtClean="0">
              <a:latin typeface="Arial Narrow" pitchFamily="34" charset="0"/>
            </a:endParaRPr>
          </a:p>
        </p:txBody>
      </p:sp>
      <p:sp>
        <p:nvSpPr>
          <p:cNvPr id="21508" name="Slide Number Placeholder 3"/>
          <p:cNvSpPr>
            <a:spLocks noGrp="1"/>
          </p:cNvSpPr>
          <p:nvPr>
            <p:ph type="sldNum" sz="quarter" idx="10"/>
          </p:nvPr>
        </p:nvSpPr>
        <p:spPr>
          <a:noFill/>
        </p:spPr>
        <p:txBody>
          <a:bodyPr/>
          <a:lstStyle/>
          <a:p>
            <a:pPr defTabSz="966788"/>
            <a:r>
              <a:rPr lang="en-US" smtClean="0"/>
              <a:t>Slide  </a:t>
            </a:r>
            <a:fld id="{392C6D7D-7564-44C0-966E-2D808736F6FE}" type="slidenum">
              <a:rPr lang="en-US" smtClean="0"/>
              <a:pPr defTabSz="966788"/>
              <a:t>19</a:t>
            </a:fld>
            <a:r>
              <a:rPr lang="en-US" smtClean="0"/>
              <a:t>  of 20</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idx="1"/>
          </p:nvPr>
        </p:nvSpPr>
        <p:spPr>
          <a:xfrm>
            <a:off x="479425" y="1300163"/>
            <a:ext cx="8642350" cy="4827587"/>
          </a:xfrm>
        </p:spPr>
        <p:txBody>
          <a:bodyPr/>
          <a:lstStyle/>
          <a:p>
            <a:pPr eaLnBrk="1" hangingPunct="1"/>
            <a:r>
              <a:rPr lang="en-US" sz="4400" b="1" smtClean="0">
                <a:solidFill>
                  <a:srgbClr val="9C141E"/>
                </a:solidFill>
                <a:latin typeface="Comic Sans MS" pitchFamily="66" charset="0"/>
              </a:rPr>
              <a:t>QUESTIONS ????</a:t>
            </a:r>
          </a:p>
        </p:txBody>
      </p:sp>
      <p:pic>
        <p:nvPicPr>
          <p:cNvPr id="22531" name="Picture 4" descr="C:\Documents and Settings\cynthia.lunamorales\Local Settings\Temporary Internet Files\Content.IE5\SBVNECL1\MC900078711[1].wmf"/>
          <p:cNvPicPr>
            <a:picLocks noChangeAspect="1" noChangeArrowheads="1"/>
          </p:cNvPicPr>
          <p:nvPr/>
        </p:nvPicPr>
        <p:blipFill>
          <a:blip r:embed="rId2" cstate="print"/>
          <a:srcRect/>
          <a:stretch>
            <a:fillRect/>
          </a:stretch>
        </p:blipFill>
        <p:spPr bwMode="auto">
          <a:xfrm>
            <a:off x="6662738" y="3413125"/>
            <a:ext cx="1781175" cy="2595563"/>
          </a:xfrm>
          <a:prstGeom prst="rect">
            <a:avLst/>
          </a:prstGeom>
          <a:noFill/>
          <a:ln w="9525">
            <a:noFill/>
            <a:miter lim="800000"/>
            <a:headEnd/>
            <a:tailEnd/>
          </a:ln>
        </p:spPr>
      </p:pic>
      <p:sp>
        <p:nvSpPr>
          <p:cNvPr id="22532" name="Slide Number Placeholder 3"/>
          <p:cNvSpPr>
            <a:spLocks noGrp="1"/>
          </p:cNvSpPr>
          <p:nvPr>
            <p:ph type="sldNum" sz="quarter" idx="10"/>
          </p:nvPr>
        </p:nvSpPr>
        <p:spPr>
          <a:noFill/>
        </p:spPr>
        <p:txBody>
          <a:bodyPr/>
          <a:lstStyle/>
          <a:p>
            <a:pPr defTabSz="966788"/>
            <a:r>
              <a:rPr lang="en-US" smtClean="0"/>
              <a:t>Slide  </a:t>
            </a:r>
            <a:fld id="{E39A5A02-355F-4462-9BC1-26EEA0F7BFE6}" type="slidenum">
              <a:rPr lang="en-US" smtClean="0"/>
              <a:pPr defTabSz="966788"/>
              <a:t>20</a:t>
            </a:fld>
            <a:r>
              <a:rPr lang="en-US" smtClean="0"/>
              <a:t>  of 20</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66788"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66788"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A5114170FDB3846A91DE0295ACF3E1F" ma:contentTypeVersion="2" ma:contentTypeDescription="Create a new document." ma:contentTypeScope="" ma:versionID="cdb8a92d52abd0dc9b8111b07035cb18">
  <xsd:schema xmlns:xsd="http://www.w3.org/2001/XMLSchema" xmlns:p="http://schemas.microsoft.com/office/2006/metadata/properties" xmlns:ns1="http://schemas.microsoft.com/sharepoint/v3" targetNamespace="http://schemas.microsoft.com/office/2006/metadata/properties" ma:root="true" ma:fieldsID="becfe0bcbbc7189400812e947ab7495a"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ABC223BD-BEED-444B-BC58-D8952A961B33}"/>
</file>

<file path=customXml/itemProps2.xml><?xml version="1.0" encoding="utf-8"?>
<ds:datastoreItem xmlns:ds="http://schemas.openxmlformats.org/officeDocument/2006/customXml" ds:itemID="{60E3E965-688A-454B-8FDF-2E958EC98C4A}"/>
</file>

<file path=customXml/itemProps3.xml><?xml version="1.0" encoding="utf-8"?>
<ds:datastoreItem xmlns:ds="http://schemas.openxmlformats.org/officeDocument/2006/customXml" ds:itemID="{3EC37C5C-243C-4B61-B8AB-9291B3C92BA5}"/>
</file>

<file path=docProps/app.xml><?xml version="1.0" encoding="utf-8"?>
<Properties xmlns="http://schemas.openxmlformats.org/officeDocument/2006/extended-properties" xmlns:vt="http://schemas.openxmlformats.org/officeDocument/2006/docPropsVTypes">
  <TotalTime>4743</TotalTime>
  <Words>2476</Words>
  <Application>Microsoft Office PowerPoint</Application>
  <PresentationFormat>Custom</PresentationFormat>
  <Paragraphs>241</Paragraphs>
  <Slides>20</Slides>
  <Notes>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2" baseType="lpstr">
      <vt:lpstr>Default Design</vt:lpstr>
      <vt:lpstr>Image</vt:lpstr>
      <vt:lpstr>Integrated Disability Evaluation System (IDES)</vt:lpstr>
      <vt:lpstr>BRIEFING OUTLINE</vt:lpstr>
      <vt:lpstr>Two Distinct Systems</vt:lpstr>
      <vt:lpstr>Where We Came From</vt:lpstr>
      <vt:lpstr>Hundreds of Recommendations, Mandates and statutes…</vt:lpstr>
      <vt:lpstr>IDES Background</vt:lpstr>
      <vt:lpstr>IDES  Concept/Scope</vt:lpstr>
      <vt:lpstr> Integrated Solutions </vt:lpstr>
      <vt:lpstr>DES Reform Chronology</vt:lpstr>
      <vt:lpstr>IDES Policy </vt:lpstr>
      <vt:lpstr>Legacy DES and IDES Process Comparison</vt:lpstr>
      <vt:lpstr>Treatment Phase </vt:lpstr>
      <vt:lpstr>Medical Evaluation Board (MEB) Phase</vt:lpstr>
      <vt:lpstr>Physical Evaluation Board (PEB) Phase </vt:lpstr>
      <vt:lpstr>Transition Phase </vt:lpstr>
      <vt:lpstr>Reintegration Phase</vt:lpstr>
      <vt:lpstr>Current Operational Performance as of 9 January 2011</vt:lpstr>
      <vt:lpstr>Slide 18</vt:lpstr>
      <vt:lpstr>IDES Review</vt:lpstr>
      <vt:lpstr>Slide 20</vt:lpstr>
    </vt:vector>
  </TitlesOfParts>
  <Company>OTSG, U.S. Army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Heidi A. Pampel</dc:creator>
  <cp:lastModifiedBy>Greg.Richardson</cp:lastModifiedBy>
  <cp:revision>663</cp:revision>
  <dcterms:created xsi:type="dcterms:W3CDTF">2006-01-23T14:59:19Z</dcterms:created>
  <dcterms:modified xsi:type="dcterms:W3CDTF">2011-02-24T06:19:09Z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0x0101002A5114170FDB3846A91DE0295ACF3E1F</vt:lpwstr>
  </property>
</Properties>
</file>